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39.xml" ContentType="application/vnd.openxmlformats-officedocument.presentationml.slideLayout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Override5.xml" ContentType="application/vnd.openxmlformats-officedocument.themeOverride+xml"/>
  <Override PartName="/ppt/slideLayouts/slideLayout46.xml" ContentType="application/vnd.openxmlformats-officedocument.presentationml.slideLayout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53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heme/themeOverride1.xml" ContentType="application/vnd.openxmlformats-officedocument.themeOverride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theme/theme6.xml" ContentType="application/vnd.openxmlformats-officedocument.theme+xml"/>
  <Override PartName="/ppt/notesSlides/notesSlide5.xml" ContentType="application/vnd.openxmlformats-officedocument.presentationml.notesSlide+xml"/>
  <Default Extension="wmv" ContentType="video/x-ms-wmv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theme/themeOverride8.xml" ContentType="application/vnd.openxmlformats-officedocument.themeOverride+xml"/>
  <Override PartName="/ppt/slideLayouts/slideLayout49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theme/themeOverride6.xml" ContentType="application/vnd.openxmlformats-officedocument.themeOverride+xml"/>
  <Override PartName="/ppt/slideLayouts/slideLayout36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Override4.xml" ContentType="application/vnd.openxmlformats-officedocument.themeOverride+xml"/>
  <Override PartName="/ppt/slideLayouts/slideLayout25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theme/themeOverride2.xml" ContentType="application/vnd.openxmlformats-officedocument.themeOverride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50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notesSlides/notesSlide6.xml" ContentType="application/vnd.openxmlformats-officedocument.presentationml.notesSlide+xml"/>
  <Override PartName="/ppt/slideMasters/slideMaster5.xml" ContentType="application/vnd.openxmlformats-officedocument.presentationml.slideMaster+xml"/>
  <Override PartName="/ppt/slides/slide8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Override7.xml" ContentType="application/vnd.openxmlformats-officedocument.themeOverride+xml"/>
  <Override PartName="/ppt/slideLayouts/slideLayout4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theme/themeOverride3.xml" ContentType="application/vnd.openxmlformats-officedocument.themeOverride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Default Extension="rels" ContentType="application/vnd.openxmlformats-package.relationships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  <p:sldMasterId id="2147485741" r:id="rId4"/>
    <p:sldMasterId id="2147488993" r:id="rId5"/>
  </p:sldMasterIdLst>
  <p:notesMasterIdLst>
    <p:notesMasterId r:id="rId30"/>
  </p:notesMasterIdLst>
  <p:sldIdLst>
    <p:sldId id="371" r:id="rId6"/>
    <p:sldId id="859" r:id="rId7"/>
    <p:sldId id="868" r:id="rId8"/>
    <p:sldId id="857" r:id="rId9"/>
    <p:sldId id="704" r:id="rId10"/>
    <p:sldId id="861" r:id="rId11"/>
    <p:sldId id="870" r:id="rId12"/>
    <p:sldId id="871" r:id="rId13"/>
    <p:sldId id="873" r:id="rId14"/>
    <p:sldId id="874" r:id="rId15"/>
    <p:sldId id="832" r:id="rId16"/>
    <p:sldId id="776" r:id="rId17"/>
    <p:sldId id="771" r:id="rId18"/>
    <p:sldId id="710" r:id="rId19"/>
    <p:sldId id="786" r:id="rId20"/>
    <p:sldId id="775" r:id="rId21"/>
    <p:sldId id="777" r:id="rId22"/>
    <p:sldId id="772" r:id="rId23"/>
    <p:sldId id="773" r:id="rId24"/>
    <p:sldId id="819" r:id="rId25"/>
    <p:sldId id="778" r:id="rId26"/>
    <p:sldId id="788" r:id="rId27"/>
    <p:sldId id="789" r:id="rId28"/>
    <p:sldId id="681" r:id="rId29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263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3288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900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2925" indent="6350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0000"/>
    <a:srgbClr val="0000FF"/>
    <a:srgbClr val="D7D7D7"/>
    <a:srgbClr val="FF9900"/>
    <a:srgbClr val="B2B2B2"/>
    <a:srgbClr val="0066FF"/>
    <a:srgbClr val="FFFFFF"/>
    <a:srgbClr val="80808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7001" autoAdjust="0"/>
    <p:restoredTop sz="99886" autoAdjust="0"/>
  </p:normalViewPr>
  <p:slideViewPr>
    <p:cSldViewPr>
      <p:cViewPr>
        <p:scale>
          <a:sx n="66" d="100"/>
          <a:sy n="66" d="100"/>
        </p:scale>
        <p:origin x="-858" y="-342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26.02.2021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263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3288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900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2925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2850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7388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1937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6511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714AA3A9-65E0-42B6-B507-4BE28D164A04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24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5427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7E8FE9C-2700-4E1F-8158-C72031A9CC29}" type="slidenum">
              <a:rPr lang="ru-RU" sz="1200">
                <a:solidFill>
                  <a:prstClr val="black"/>
                </a:solidFill>
              </a:rPr>
              <a:pPr eaLnBrk="1" hangingPunct="1"/>
              <a:t>3</a:t>
            </a:fld>
            <a:endParaRPr lang="ru-RU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69988" y="1238250"/>
            <a:ext cx="4454525" cy="3341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  <p:sp>
        <p:nvSpPr>
          <p:cNvPr id="3891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087E9C43-088F-4C2F-8494-4774C9CDE439}" type="slidenum">
              <a:rPr lang="ru-RU" altLang="ru-RU" sz="1200" smtClean="0">
                <a:solidFill>
                  <a:srgbClr val="000000"/>
                </a:solidFill>
                <a:latin typeface="Arial" charset="0"/>
              </a:rPr>
              <a:pPr eaLnBrk="1" hangingPunct="1"/>
              <a:t>4</a:t>
            </a:fld>
            <a:endParaRPr lang="ru-RU" altLang="ru-RU" sz="12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8917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1308100" y="2600325"/>
            <a:ext cx="9340850" cy="70056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33CB7C8-56C1-4DA8-B662-2AFD0B85ACF8}" type="slidenum">
              <a:rPr lang="ru-RU" altLang="ru-RU" sz="1300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1308100" y="2600325"/>
            <a:ext cx="9342438" cy="70056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33CB7C8-56C1-4DA8-B662-2AFD0B85ACF8}" type="slidenum">
              <a:rPr lang="ru-RU" altLang="ru-RU" sz="1300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1308100" y="2600325"/>
            <a:ext cx="9340850" cy="70056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33CB7C8-56C1-4DA8-B662-2AFD0B85ACF8}" type="slidenum">
              <a:rPr lang="ru-RU" altLang="ru-RU" sz="1300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1308100" y="2600325"/>
            <a:ext cx="9340850" cy="70056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33CB7C8-56C1-4DA8-B662-2AFD0B85ACF8}" type="slidenum">
              <a:rPr lang="ru-RU" altLang="ru-RU" sz="1300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3C6DE0A3-7B0C-4AF8-BBB3-C89DC3DAE3B6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23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8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83"/>
          <a:lstStyle>
            <a:lvl1pPr marL="0" marR="63727" indent="0" algn="r">
              <a:buNone/>
              <a:defRPr>
                <a:solidFill>
                  <a:schemeClr val="tx1"/>
                </a:solidFill>
              </a:defRPr>
            </a:lvl1pPr>
            <a:lvl2pPr marL="637245" indent="0" algn="ctr">
              <a:buNone/>
            </a:lvl2pPr>
            <a:lvl3pPr marL="1274468" indent="0" algn="ctr">
              <a:buNone/>
            </a:lvl3pPr>
            <a:lvl4pPr marL="1911693" indent="0" algn="ctr">
              <a:buNone/>
            </a:lvl4pPr>
            <a:lvl5pPr marL="2548920" indent="0" algn="ctr">
              <a:buNone/>
            </a:lvl5pPr>
            <a:lvl6pPr marL="3186158" indent="0" algn="ctr">
              <a:buNone/>
            </a:lvl6pPr>
            <a:lvl7pPr marL="3823400" indent="0" algn="ctr">
              <a:buNone/>
            </a:lvl7pPr>
            <a:lvl8pPr marL="4460631" indent="0" algn="ctr">
              <a:buNone/>
            </a:lvl8pPr>
            <a:lvl9pPr marL="509786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66"/>
          <a:lstStyle>
            <a:lvl1pPr marL="0" marR="63689" indent="0" algn="r">
              <a:buNone/>
              <a:defRPr>
                <a:solidFill>
                  <a:schemeClr val="tx1"/>
                </a:solidFill>
              </a:defRPr>
            </a:lvl1pPr>
            <a:lvl2pPr marL="636860" indent="0" algn="ctr">
              <a:buNone/>
            </a:lvl2pPr>
            <a:lvl3pPr marL="1273698" indent="0" algn="ctr">
              <a:buNone/>
            </a:lvl3pPr>
            <a:lvl4pPr marL="1910537" indent="0" algn="ctr">
              <a:buNone/>
            </a:lvl4pPr>
            <a:lvl5pPr marL="2547378" indent="0" algn="ctr">
              <a:buNone/>
            </a:lvl5pPr>
            <a:lvl6pPr marL="3184227" indent="0" algn="ctr">
              <a:buNone/>
            </a:lvl6pPr>
            <a:lvl7pPr marL="3821090" indent="0" algn="ctr">
              <a:buNone/>
            </a:lvl7pPr>
            <a:lvl8pPr marL="4457935" indent="0" algn="ctr">
              <a:buNone/>
            </a:lvl8pPr>
            <a:lvl9pPr marL="50947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689" rIns="63689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689" tIns="0" rIns="63689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89" tIns="0" rIns="63689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66" rIns="25466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689" rIns="63689" bIns="63689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52" rIns="63689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7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72"/>
          <a:lstStyle>
            <a:lvl1pPr marL="0" marR="63700" indent="0" algn="r">
              <a:buNone/>
              <a:defRPr>
                <a:solidFill>
                  <a:schemeClr val="tx1"/>
                </a:solidFill>
              </a:defRPr>
            </a:lvl1pPr>
            <a:lvl2pPr marL="636969" indent="0" algn="ctr">
              <a:buNone/>
            </a:lvl2pPr>
            <a:lvl3pPr marL="1273919" indent="0" algn="ctr">
              <a:buNone/>
            </a:lvl3pPr>
            <a:lvl4pPr marL="1910866" indent="0" algn="ctr">
              <a:buNone/>
            </a:lvl4pPr>
            <a:lvl5pPr marL="2547817" indent="0" algn="ctr">
              <a:buNone/>
            </a:lvl5pPr>
            <a:lvl6pPr marL="3184779" indent="0" algn="ctr">
              <a:buNone/>
            </a:lvl6pPr>
            <a:lvl7pPr marL="3821748" indent="0" algn="ctr">
              <a:buNone/>
            </a:lvl7pPr>
            <a:lvl8pPr marL="4458703" indent="0" algn="ctr">
              <a:buNone/>
            </a:lvl8pPr>
            <a:lvl9pPr marL="509565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00" rIns="63700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00" tIns="0" rIns="63700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00" tIns="0" rIns="63700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27" rIns="6372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72" rIns="2547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00" rIns="63700" bIns="63700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9" rIns="63700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736026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50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502"/>
          <a:lstStyle>
            <a:lvl1pPr marL="0" marR="63777" indent="0" algn="r">
              <a:buNone/>
              <a:defRPr>
                <a:solidFill>
                  <a:schemeClr val="tx1"/>
                </a:solidFill>
              </a:defRPr>
            </a:lvl1pPr>
            <a:lvl2pPr marL="637738" indent="0" algn="ctr">
              <a:buNone/>
            </a:lvl2pPr>
            <a:lvl3pPr marL="1275457" indent="0" algn="ctr">
              <a:buNone/>
            </a:lvl3pPr>
            <a:lvl4pPr marL="1913183" indent="0" algn="ctr">
              <a:buNone/>
            </a:lvl4pPr>
            <a:lvl5pPr marL="2550908" indent="0" algn="ctr">
              <a:buNone/>
            </a:lvl5pPr>
            <a:lvl6pPr marL="3188641" indent="0" algn="ctr">
              <a:buNone/>
            </a:lvl6pPr>
            <a:lvl7pPr marL="3826376" indent="0" algn="ctr">
              <a:buNone/>
            </a:lvl7pPr>
            <a:lvl8pPr marL="4464103" indent="0" algn="ctr">
              <a:buNone/>
            </a:lvl8pPr>
            <a:lvl9pPr marL="510182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30D4FF-52F8-4544-819E-95C6EC460D08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E7C6B5-1562-4950-A6AF-65615F0BC11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7518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5DE01-92D0-4692-BBA7-ADF4BB476254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4D685-A06C-42AC-A436-E60BD65905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6360728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77" rIns="6377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8EC476-C307-469D-A0BA-6CCE1BEEB942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29EEBE-9663-444F-8CA0-A02AFADB7C6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903528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DDC88F-59F4-4686-B9FE-C1D0B5C27E0C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E4D441-7D90-4367-9472-870894DD38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7724652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77" tIns="0" rIns="6377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77" tIns="0" rIns="6377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5010F8-9443-4440-8156-325942BC4BE1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91F7A3-406E-48E7-A86C-02C3C14392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363710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76883A-18F7-47AD-AFF2-027D88DAA543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9A95B4-1C46-4F75-AF87-EF4EABF5D5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8814325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807378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928350-9165-4924-97B5-D5EEBA64B134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2CF7F5-4DF8-41C2-AA4E-E0D3BD913B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977016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502" rIns="2550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D543C0-936E-4453-A048-C83F2C9C454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BA056-ABBF-4618-A5E1-2E997A5108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1521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77" rIns="63777" bIns="6377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77" rIns="6377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0D06BC-0F2B-44E6-9FF7-0956FADEB0A6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89F16-A8C9-4963-9E0B-1134B9B7DCA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1296282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5B1CCE-BBCC-4E23-9980-F8C7C5D2D680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AC7646-3EFC-413E-BCDC-38F29C6FAA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8841637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7A0D2-893D-483B-AEB5-593B93B8878D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FFC0B4-40CE-4183-BCDE-5AE597F3D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116103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00206" y="1571308"/>
            <a:ext cx="9601201" cy="3342640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00206" y="5042864"/>
            <a:ext cx="9601201" cy="2318068"/>
          </a:xfrm>
        </p:spPr>
        <p:txBody>
          <a:bodyPr/>
          <a:lstStyle>
            <a:lvl1pPr marL="0" indent="0" algn="ctr">
              <a:buNone/>
              <a:defRPr sz="2500"/>
            </a:lvl1pPr>
            <a:lvl2pPr marL="477937" indent="0" algn="ctr">
              <a:buNone/>
              <a:defRPr sz="2100"/>
            </a:lvl2pPr>
            <a:lvl3pPr marL="955875" indent="0" algn="ctr">
              <a:buNone/>
              <a:defRPr sz="1900"/>
            </a:lvl3pPr>
            <a:lvl4pPr marL="1433793" indent="0" algn="ctr">
              <a:buNone/>
              <a:defRPr sz="1700"/>
            </a:lvl4pPr>
            <a:lvl5pPr marL="1911723" indent="0" algn="ctr">
              <a:buNone/>
              <a:defRPr sz="1700"/>
            </a:lvl5pPr>
            <a:lvl6pPr marL="2389663" indent="0" algn="ctr">
              <a:buNone/>
              <a:defRPr sz="1700"/>
            </a:lvl6pPr>
            <a:lvl7pPr marL="2867578" indent="0" algn="ctr">
              <a:buNone/>
              <a:defRPr sz="1700"/>
            </a:lvl7pPr>
            <a:lvl8pPr marL="3345500" indent="0" algn="ctr">
              <a:buNone/>
              <a:defRPr sz="1700"/>
            </a:lvl8pPr>
            <a:lvl9pPr marL="3823418" indent="0" algn="ctr"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983170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597902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3443" y="2393734"/>
            <a:ext cx="11041380" cy="3993832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3443" y="6425262"/>
            <a:ext cx="11041380" cy="2100262"/>
          </a:xfrm>
        </p:spPr>
        <p:txBody>
          <a:bodyPr/>
          <a:lstStyle>
            <a:lvl1pPr marL="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1pPr>
            <a:lvl2pPr marL="477937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5587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43379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 marL="191172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  <a:lvl6pPr marL="238966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6pPr>
            <a:lvl7pPr marL="2867578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7pPr>
            <a:lvl8pPr marL="334550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8pPr>
            <a:lvl9pPr marL="3823418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5371293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0110" y="2555878"/>
            <a:ext cx="5440680" cy="6091874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80815" y="2555878"/>
            <a:ext cx="5440680" cy="6091874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7631146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511183"/>
            <a:ext cx="11041380" cy="1855787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1779" y="2353630"/>
            <a:ext cx="5415676" cy="1153477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77937" indent="0">
              <a:buNone/>
              <a:defRPr sz="2100" b="1"/>
            </a:lvl2pPr>
            <a:lvl3pPr marL="955875" indent="0">
              <a:buNone/>
              <a:defRPr sz="1900" b="1"/>
            </a:lvl3pPr>
            <a:lvl4pPr marL="1433793" indent="0">
              <a:buNone/>
              <a:defRPr sz="1700" b="1"/>
            </a:lvl4pPr>
            <a:lvl5pPr marL="1911723" indent="0">
              <a:buNone/>
              <a:defRPr sz="1700" b="1"/>
            </a:lvl5pPr>
            <a:lvl6pPr marL="2389663" indent="0">
              <a:buNone/>
              <a:defRPr sz="1700" b="1"/>
            </a:lvl6pPr>
            <a:lvl7pPr marL="2867578" indent="0">
              <a:buNone/>
              <a:defRPr sz="1700" b="1"/>
            </a:lvl7pPr>
            <a:lvl8pPr marL="3345500" indent="0">
              <a:buNone/>
              <a:defRPr sz="1700" b="1"/>
            </a:lvl8pPr>
            <a:lvl9pPr marL="3823418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1779" y="3507105"/>
            <a:ext cx="5415676" cy="515842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80867" y="2353630"/>
            <a:ext cx="5442347" cy="1153477"/>
          </a:xfrm>
        </p:spPr>
        <p:txBody>
          <a:bodyPr anchor="b"/>
          <a:lstStyle>
            <a:lvl1pPr marL="0" indent="0">
              <a:buNone/>
              <a:defRPr sz="2500" b="1"/>
            </a:lvl1pPr>
            <a:lvl2pPr marL="477937" indent="0">
              <a:buNone/>
              <a:defRPr sz="2100" b="1"/>
            </a:lvl2pPr>
            <a:lvl3pPr marL="955875" indent="0">
              <a:buNone/>
              <a:defRPr sz="1900" b="1"/>
            </a:lvl3pPr>
            <a:lvl4pPr marL="1433793" indent="0">
              <a:buNone/>
              <a:defRPr sz="1700" b="1"/>
            </a:lvl4pPr>
            <a:lvl5pPr marL="1911723" indent="0">
              <a:buNone/>
              <a:defRPr sz="1700" b="1"/>
            </a:lvl5pPr>
            <a:lvl6pPr marL="2389663" indent="0">
              <a:buNone/>
              <a:defRPr sz="1700" b="1"/>
            </a:lvl6pPr>
            <a:lvl7pPr marL="2867578" indent="0">
              <a:buNone/>
              <a:defRPr sz="1700" b="1"/>
            </a:lvl7pPr>
            <a:lvl8pPr marL="3345500" indent="0">
              <a:buNone/>
              <a:defRPr sz="1700" b="1"/>
            </a:lvl8pPr>
            <a:lvl9pPr marL="3823418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80867" y="3507105"/>
            <a:ext cx="5442347" cy="515842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300589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27" tIns="0" rIns="6372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27" tIns="0" rIns="6372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8293583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3481951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9852496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7" y="640081"/>
            <a:ext cx="4128850" cy="2240280"/>
          </a:xfrm>
        </p:spPr>
        <p:txBody>
          <a:bodyPr anchor="b"/>
          <a:lstStyle>
            <a:lvl1pPr>
              <a:defRPr sz="35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42348" y="1382557"/>
            <a:ext cx="6480809" cy="6823076"/>
          </a:xfrm>
        </p:spPr>
        <p:txBody>
          <a:bodyPr/>
          <a:lstStyle>
            <a:lvl1pPr>
              <a:defRPr sz="35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7" y="2880366"/>
            <a:ext cx="4128850" cy="5336223"/>
          </a:xfrm>
        </p:spPr>
        <p:txBody>
          <a:bodyPr/>
          <a:lstStyle>
            <a:lvl1pPr marL="0" indent="0">
              <a:buNone/>
              <a:defRPr sz="1700"/>
            </a:lvl1pPr>
            <a:lvl2pPr marL="477937" indent="0">
              <a:buNone/>
              <a:defRPr sz="1600"/>
            </a:lvl2pPr>
            <a:lvl3pPr marL="955875" indent="0">
              <a:buNone/>
              <a:defRPr sz="1200"/>
            </a:lvl3pPr>
            <a:lvl4pPr marL="1433793" indent="0">
              <a:buNone/>
              <a:defRPr sz="1100"/>
            </a:lvl4pPr>
            <a:lvl5pPr marL="1911723" indent="0">
              <a:buNone/>
              <a:defRPr sz="1100"/>
            </a:lvl5pPr>
            <a:lvl6pPr marL="2389663" indent="0">
              <a:buNone/>
              <a:defRPr sz="1100"/>
            </a:lvl6pPr>
            <a:lvl7pPr marL="2867578" indent="0">
              <a:buNone/>
              <a:defRPr sz="1100"/>
            </a:lvl7pPr>
            <a:lvl8pPr marL="3345500" indent="0">
              <a:buNone/>
              <a:defRPr sz="1100"/>
            </a:lvl8pPr>
            <a:lvl9pPr marL="3823418" indent="0">
              <a:buNone/>
              <a:defRPr sz="11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516876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7" y="640081"/>
            <a:ext cx="4128850" cy="2240280"/>
          </a:xfrm>
        </p:spPr>
        <p:txBody>
          <a:bodyPr anchor="b"/>
          <a:lstStyle>
            <a:lvl1pPr>
              <a:defRPr sz="35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42348" y="1382557"/>
            <a:ext cx="6480809" cy="6823076"/>
          </a:xfrm>
        </p:spPr>
        <p:txBody>
          <a:bodyPr anchor="t"/>
          <a:lstStyle>
            <a:lvl1pPr marL="0" indent="0">
              <a:buNone/>
              <a:defRPr sz="3500"/>
            </a:lvl1pPr>
            <a:lvl2pPr marL="477937" indent="0">
              <a:buNone/>
              <a:defRPr sz="2800"/>
            </a:lvl2pPr>
            <a:lvl3pPr marL="955875" indent="0">
              <a:buNone/>
              <a:defRPr sz="2500"/>
            </a:lvl3pPr>
            <a:lvl4pPr marL="1433793" indent="0">
              <a:buNone/>
              <a:defRPr sz="2100"/>
            </a:lvl4pPr>
            <a:lvl5pPr marL="1911723" indent="0">
              <a:buNone/>
              <a:defRPr sz="2100"/>
            </a:lvl5pPr>
            <a:lvl6pPr marL="2389663" indent="0">
              <a:buNone/>
              <a:defRPr sz="2100"/>
            </a:lvl6pPr>
            <a:lvl7pPr marL="2867578" indent="0">
              <a:buNone/>
              <a:defRPr sz="2100"/>
            </a:lvl7pPr>
            <a:lvl8pPr marL="3345500" indent="0">
              <a:buNone/>
              <a:defRPr sz="2100"/>
            </a:lvl8pPr>
            <a:lvl9pPr marL="3823418" indent="0">
              <a:buNone/>
              <a:defRPr sz="21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7" y="2880366"/>
            <a:ext cx="4128850" cy="5336223"/>
          </a:xfrm>
        </p:spPr>
        <p:txBody>
          <a:bodyPr/>
          <a:lstStyle>
            <a:lvl1pPr marL="0" indent="0">
              <a:buNone/>
              <a:defRPr sz="1700"/>
            </a:lvl1pPr>
            <a:lvl2pPr marL="477937" indent="0">
              <a:buNone/>
              <a:defRPr sz="1600"/>
            </a:lvl2pPr>
            <a:lvl3pPr marL="955875" indent="0">
              <a:buNone/>
              <a:defRPr sz="1200"/>
            </a:lvl3pPr>
            <a:lvl4pPr marL="1433793" indent="0">
              <a:buNone/>
              <a:defRPr sz="1100"/>
            </a:lvl4pPr>
            <a:lvl5pPr marL="1911723" indent="0">
              <a:buNone/>
              <a:defRPr sz="1100"/>
            </a:lvl5pPr>
            <a:lvl6pPr marL="2389663" indent="0">
              <a:buNone/>
              <a:defRPr sz="1100"/>
            </a:lvl6pPr>
            <a:lvl7pPr marL="2867578" indent="0">
              <a:buNone/>
              <a:defRPr sz="1100"/>
            </a:lvl7pPr>
            <a:lvl8pPr marL="3345500" indent="0">
              <a:buNone/>
              <a:defRPr sz="1100"/>
            </a:lvl8pPr>
            <a:lvl9pPr marL="3823418" indent="0">
              <a:buNone/>
              <a:defRPr sz="11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21563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936927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1193" y="511338"/>
            <a:ext cx="2760345" cy="813657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80219" y="511338"/>
            <a:ext cx="8121015" cy="813657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727939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83" rIns="25483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27" rIns="63727" bIns="6372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07" rIns="6372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2/26/2021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2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48" tIns="63727" rIns="127448" bIns="6372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5175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478" indent="-29313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6367" indent="-2548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707" indent="-25489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1056" indent="-2548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2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9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6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3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06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78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8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72" tIns="63689" rIns="127372" bIns="636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825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009" indent="-29296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748" indent="-25474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6854" indent="-25474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8973" indent="-25474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8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5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3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2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0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79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4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93" tIns="63700" rIns="127393" bIns="637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429" indent="-2930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5208" indent="-25478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383" indent="-25478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568" indent="-25478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9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8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8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7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7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7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6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4100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7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101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46" tIns="63777" rIns="127546" bIns="6377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FE81E63-ABCC-4889-B0BE-BFBE94BBFB39}" type="datetime1">
              <a:rPr lang="en-US"/>
              <a:pPr>
                <a:defRPr/>
              </a:pPr>
              <a:t>2/26/2021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98C6A2-CE4E-4AE4-BF63-2F98692692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105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90" r:id="rId1"/>
    <p:sldLayoutId id="2147488973" r:id="rId2"/>
    <p:sldLayoutId id="2147488991" r:id="rId3"/>
    <p:sldLayoutId id="2147488974" r:id="rId4"/>
    <p:sldLayoutId id="2147488975" r:id="rId5"/>
    <p:sldLayoutId id="2147488976" r:id="rId6"/>
    <p:sldLayoutId id="2147488977" r:id="rId7"/>
    <p:sldLayoutId id="2147488978" r:id="rId8"/>
    <p:sldLayoutId id="2147488992" r:id="rId9"/>
    <p:sldLayoutId id="2147488979" r:id="rId10"/>
    <p:sldLayoutId id="214748898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7825" indent="-3778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97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763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3364" indent="-2933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8452" indent="-25509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61093" indent="-25509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3735" indent="-25509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7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5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31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509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8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6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4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1018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80116" y="511183"/>
            <a:ext cx="11041380" cy="1855787"/>
          </a:xfrm>
          <a:prstGeom prst="rect">
            <a:avLst/>
          </a:prstGeom>
        </p:spPr>
        <p:txBody>
          <a:bodyPr vert="horz" lIns="95604" tIns="47825" rIns="95604" bIns="47825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0116" y="2555878"/>
            <a:ext cx="11041380" cy="6091874"/>
          </a:xfrm>
          <a:prstGeom prst="rect">
            <a:avLst/>
          </a:prstGeom>
        </p:spPr>
        <p:txBody>
          <a:bodyPr vert="horz" lIns="95604" tIns="47825" rIns="95604" bIns="47825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80109" y="8898903"/>
            <a:ext cx="2880361" cy="511176"/>
          </a:xfrm>
          <a:prstGeom prst="rect">
            <a:avLst/>
          </a:prstGeom>
        </p:spPr>
        <p:txBody>
          <a:bodyPr vert="horz" lIns="95604" tIns="47825" rIns="95604" bIns="47825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55875" fontAlgn="auto">
              <a:spcBef>
                <a:spcPts val="0"/>
              </a:spcBef>
              <a:spcAft>
                <a:spcPts val="0"/>
              </a:spcAft>
            </a:pPr>
            <a:fld id="{B0E99B11-B530-4D12-B16B-7E39BAE919FA}" type="datetime1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955875" fontAlgn="auto">
                <a:spcBef>
                  <a:spcPts val="0"/>
                </a:spcBef>
                <a:spcAft>
                  <a:spcPts val="0"/>
                </a:spcAft>
              </a:pPr>
              <a:t>26.02.2021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40530" y="8898903"/>
            <a:ext cx="4320540" cy="511176"/>
          </a:xfrm>
          <a:prstGeom prst="rect">
            <a:avLst/>
          </a:prstGeom>
        </p:spPr>
        <p:txBody>
          <a:bodyPr vert="horz" lIns="95604" tIns="47825" rIns="95604" bIns="47825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55875" fontAlgn="auto">
              <a:spcBef>
                <a:spcPts val="0"/>
              </a:spcBef>
              <a:spcAft>
                <a:spcPts val="0"/>
              </a:spcAft>
            </a:pPr>
            <a:endParaRPr lang="ru-RU" dirty="0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041130" y="8898903"/>
            <a:ext cx="2880361" cy="511176"/>
          </a:xfrm>
          <a:prstGeom prst="rect">
            <a:avLst/>
          </a:prstGeom>
        </p:spPr>
        <p:txBody>
          <a:bodyPr vert="horz" lIns="95604" tIns="47825" rIns="95604" bIns="47825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55875" fontAlgn="auto">
              <a:spcBef>
                <a:spcPts val="0"/>
              </a:spcBef>
              <a:spcAft>
                <a:spcPts val="0"/>
              </a:spcAft>
            </a:pPr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9558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06013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94" r:id="rId1"/>
    <p:sldLayoutId id="2147488995" r:id="rId2"/>
    <p:sldLayoutId id="2147488996" r:id="rId3"/>
    <p:sldLayoutId id="2147488997" r:id="rId4"/>
    <p:sldLayoutId id="2147488998" r:id="rId5"/>
    <p:sldLayoutId id="2147488999" r:id="rId6"/>
    <p:sldLayoutId id="2147489000" r:id="rId7"/>
    <p:sldLayoutId id="2147489001" r:id="rId8"/>
    <p:sldLayoutId id="2147489002" r:id="rId9"/>
    <p:sldLayoutId id="2147489003" r:id="rId10"/>
    <p:sldLayoutId id="2147489004" r:id="rId11"/>
  </p:sldLayoutIdLst>
  <mc:AlternateContent xmlns:mc="http://schemas.openxmlformats.org/markup-compatibility/2006">
    <mc:Choice xmlns:p14="http://schemas.microsoft.com/office/powerpoint/2010/main" xmlns="" Requires="p14">
      <p:transition spd="slow" p14:dur="2000" advClick="0" advTm="3000"/>
    </mc:Choice>
    <mc:Fallback>
      <p:transition spd="slow" advClick="0" advTm="3000"/>
    </mc:Fallback>
  </mc:AlternateContent>
  <p:hf hdr="0" ftr="0" dt="0"/>
  <p:txStyles>
    <p:titleStyle>
      <a:lvl1pPr algn="l" defTabSz="955875" rtl="0" eaLnBrk="1" latinLnBrk="0" hangingPunct="1">
        <a:lnSpc>
          <a:spcPct val="90000"/>
        </a:lnSpc>
        <a:spcBef>
          <a:spcPct val="0"/>
        </a:spcBef>
        <a:buNone/>
        <a:defRPr sz="4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38974" indent="-238974" algn="l" defTabSz="955875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16908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194813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72731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150673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628622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3106552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584481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4062417" indent="-238974" algn="l" defTabSz="955875" rtl="0" eaLnBrk="1" latinLnBrk="0" hangingPunct="1">
        <a:lnSpc>
          <a:spcPct val="90000"/>
        </a:lnSpc>
        <a:spcBef>
          <a:spcPts val="526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77937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55875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33793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11723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389663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867578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345500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23418" algn="l" defTabSz="955875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media" Target="../media/media4.wmv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46.xml"/><Relationship Id="rId1" Type="http://schemas.openxmlformats.org/officeDocument/2006/relationships/video" Target="NULL" TargetMode="External"/><Relationship Id="rId6" Type="http://schemas.openxmlformats.org/officeDocument/2006/relationships/image" Target="../media/image34.png"/><Relationship Id="rId11" Type="http://schemas.openxmlformats.org/officeDocument/2006/relationships/image" Target="../media/image24.png"/><Relationship Id="rId5" Type="http://schemas.openxmlformats.org/officeDocument/2006/relationships/image" Target="../media/image33.png"/><Relationship Id="rId10" Type="http://schemas.openxmlformats.org/officeDocument/2006/relationships/image" Target="../media/image25.png"/><Relationship Id="rId4" Type="http://schemas.openxmlformats.org/officeDocument/2006/relationships/image" Target="../media/image32.png"/><Relationship Id="rId9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40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notesSlide" Target="../notesSlides/notesSlide5.xml"/><Relationship Id="rId7" Type="http://schemas.microsoft.com/office/2007/relationships/media" Target="../media/media1.wmv"/><Relationship Id="rId2" Type="http://schemas.openxmlformats.org/officeDocument/2006/relationships/slideLayout" Target="../slideLayouts/slideLayout46.xml"/><Relationship Id="rId1" Type="http://schemas.openxmlformats.org/officeDocument/2006/relationships/video" Target="NULL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10" Type="http://schemas.openxmlformats.org/officeDocument/2006/relationships/image" Target="../media/image25.png"/><Relationship Id="rId4" Type="http://schemas.openxmlformats.org/officeDocument/2006/relationships/image" Target="../media/image20.png"/><Relationship Id="rId9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notesSlide" Target="../notesSlides/notesSlide6.xml"/><Relationship Id="rId7" Type="http://schemas.microsoft.com/office/2007/relationships/media" Target="../media/media2.wmv"/><Relationship Id="rId2" Type="http://schemas.openxmlformats.org/officeDocument/2006/relationships/slideLayout" Target="../slideLayouts/slideLayout46.xml"/><Relationship Id="rId1" Type="http://schemas.openxmlformats.org/officeDocument/2006/relationships/video" Target="NULL" TargetMode="External"/><Relationship Id="rId6" Type="http://schemas.openxmlformats.org/officeDocument/2006/relationships/image" Target="../media/image27.png"/><Relationship Id="rId5" Type="http://schemas.openxmlformats.org/officeDocument/2006/relationships/image" Target="../media/image22.png"/><Relationship Id="rId10" Type="http://schemas.openxmlformats.org/officeDocument/2006/relationships/image" Target="../media/image24.png"/><Relationship Id="rId4" Type="http://schemas.openxmlformats.org/officeDocument/2006/relationships/image" Target="../media/image26.png"/><Relationship Id="rId9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7.xml"/><Relationship Id="rId7" Type="http://schemas.microsoft.com/office/2007/relationships/media" Target="../media/media3.wmv"/><Relationship Id="rId2" Type="http://schemas.openxmlformats.org/officeDocument/2006/relationships/slideLayout" Target="../slideLayouts/slideLayout46.xml"/><Relationship Id="rId1" Type="http://schemas.openxmlformats.org/officeDocument/2006/relationships/video" Target="NULL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30.png"/><Relationship Id="rId10" Type="http://schemas.openxmlformats.org/officeDocument/2006/relationships/image" Target="../media/image24.png"/><Relationship Id="rId4" Type="http://schemas.openxmlformats.org/officeDocument/2006/relationships/image" Target="../media/image29.png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700" smtClean="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700" smtClean="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5"/>
            <a:ext cx="12801600" cy="100013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0"/>
            <a:ext cx="12801600" cy="100013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38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0"/>
            <a:ext cx="12801600" cy="100013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38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2"/>
            <a:ext cx="12801600" cy="151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4343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26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2021 года</a:t>
            </a:r>
          </a:p>
          <a:p>
            <a:pPr algn="ctr" defTabSz="1284343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4343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76" y="536991"/>
            <a:ext cx="12781965" cy="837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4343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8" y="62556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3942" t="10015" r="4531" b="8395"/>
          <a:stretch/>
        </p:blipFill>
        <p:spPr bwMode="auto">
          <a:xfrm>
            <a:off x="4448" y="1125223"/>
            <a:ext cx="12772710" cy="8475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6" name="Рисунок 14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48169"/>
            <a:ext cx="980123" cy="7852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Рисунок 15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314752" y="115574"/>
            <a:ext cx="1486852" cy="752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Прямая соединительная линия 29"/>
          <p:cNvCxnSpPr/>
          <p:nvPr/>
        </p:nvCxnSpPr>
        <p:spPr>
          <a:xfrm flipV="1">
            <a:off x="3886541" y="6629400"/>
            <a:ext cx="1447459" cy="615952"/>
          </a:xfrm>
          <a:prstGeom prst="line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9" name="Прямоугольник 68"/>
          <p:cNvSpPr/>
          <p:nvPr/>
        </p:nvSpPr>
        <p:spPr>
          <a:xfrm>
            <a:off x="-6658" y="5715297"/>
            <a:ext cx="3733796" cy="48302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энергоснабжения </a:t>
            </a:r>
            <a:endParaRPr lang="en-US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Геопортал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САЦ Минэнерго</a:t>
            </a:r>
          </a:p>
        </p:txBody>
      </p:sp>
      <p:sp>
        <p:nvSpPr>
          <p:cNvPr id="85" name="Прямоугольник 84"/>
          <p:cNvSpPr/>
          <p:nvPr/>
        </p:nvSpPr>
        <p:spPr>
          <a:xfrm>
            <a:off x="25785" y="1200151"/>
            <a:ext cx="3820478" cy="45339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9" name="Text Box 182"/>
          <p:cNvSpPr txBox="1">
            <a:spLocks noChangeArrowheads="1"/>
          </p:cNvSpPr>
          <p:nvPr/>
        </p:nvSpPr>
        <p:spPr bwMode="auto">
          <a:xfrm>
            <a:off x="11320199" y="765136"/>
            <a:ext cx="1572917" cy="360086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112769" tIns="56382" rIns="112769" bIns="56382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тренировке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5739384" y="4750816"/>
            <a:ext cx="266700" cy="170688"/>
          </a:xfrm>
          <a:custGeom>
            <a:avLst/>
            <a:gdLst>
              <a:gd name="connsiteX0" fmla="*/ 0 w 190500"/>
              <a:gd name="connsiteY0" fmla="*/ 0 h 91440"/>
              <a:gd name="connsiteX1" fmla="*/ 190500 w 190500"/>
              <a:gd name="connsiteY1" fmla="*/ 91440 h 91440"/>
              <a:gd name="connsiteX2" fmla="*/ 190500 w 190500"/>
              <a:gd name="connsiteY2" fmla="*/ 9144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91440">
                <a:moveTo>
                  <a:pt x="0" y="0"/>
                </a:moveTo>
                <a:lnTo>
                  <a:pt x="190500" y="91440"/>
                </a:lnTo>
                <a:lnTo>
                  <a:pt x="190500" y="91440"/>
                </a:lnTo>
              </a:path>
            </a:pathLst>
          </a:cu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sp>
        <p:nvSpPr>
          <p:cNvPr id="4" name="Полилиния 3"/>
          <p:cNvSpPr/>
          <p:nvPr/>
        </p:nvSpPr>
        <p:spPr>
          <a:xfrm>
            <a:off x="6315456" y="3897376"/>
            <a:ext cx="458724" cy="796544"/>
          </a:xfrm>
          <a:custGeom>
            <a:avLst/>
            <a:gdLst>
              <a:gd name="connsiteX0" fmla="*/ 0 w 327660"/>
              <a:gd name="connsiteY0" fmla="*/ 426720 h 426720"/>
              <a:gd name="connsiteX1" fmla="*/ 91440 w 327660"/>
              <a:gd name="connsiteY1" fmla="*/ 243840 h 426720"/>
              <a:gd name="connsiteX2" fmla="*/ 213360 w 327660"/>
              <a:gd name="connsiteY2" fmla="*/ 251460 h 426720"/>
              <a:gd name="connsiteX3" fmla="*/ 312420 w 327660"/>
              <a:gd name="connsiteY3" fmla="*/ 99060 h 426720"/>
              <a:gd name="connsiteX4" fmla="*/ 327660 w 327660"/>
              <a:gd name="connsiteY4" fmla="*/ 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660" h="426720">
                <a:moveTo>
                  <a:pt x="0" y="426720"/>
                </a:moveTo>
                <a:lnTo>
                  <a:pt x="91440" y="243840"/>
                </a:lnTo>
                <a:lnTo>
                  <a:pt x="213360" y="251460"/>
                </a:lnTo>
                <a:lnTo>
                  <a:pt x="312420" y="99060"/>
                </a:lnTo>
                <a:lnTo>
                  <a:pt x="327660" y="0"/>
                </a:lnTo>
              </a:path>
            </a:pathLst>
          </a:cu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448" y="6284687"/>
            <a:ext cx="3722690" cy="32950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5" y="4"/>
            <a:ext cx="12806574" cy="10796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55" tIns="32568" rIns="65155" bIns="32568" anchor="ctr"/>
          <a:lstStyle>
            <a:defPPr>
              <a:defRPr lang="ru-RU"/>
            </a:defPPr>
            <a:lvl1pPr algn="ctr" defTabSz="1271588" eaLnBrk="1" hangingPunct="1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1588" eaLnBrk="0" hangingPunct="0"/>
            <a:lvl3pPr marL="1143000" indent="-228600" defTabSz="1271588" eaLnBrk="0" hangingPunct="0"/>
            <a:lvl4pPr marL="1600200" indent="-228600" defTabSz="1271588" eaLnBrk="0" hangingPunct="0"/>
            <a:lvl5pPr marL="2057400" indent="-228600" defTabSz="1271588" eaLnBrk="0" hangingPunct="0"/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НИЗКИМ ТЕМПЕРАТУРАМ И ПОРЫВАМ ВЕТРА </a:t>
            </a:r>
          </a:p>
          <a:p>
            <a:r>
              <a:rPr lang="ru-RU" dirty="0"/>
              <a:t>НА ТЕРРИТОРИИ  </a:t>
            </a:r>
            <a:r>
              <a:rPr lang="ru-RU" dirty="0" smtClean="0"/>
              <a:t>ВУРХНЕУСЛОНСКОГО </a:t>
            </a:r>
            <a:r>
              <a:rPr lang="ru-RU" dirty="0"/>
              <a:t>РАЙОНА </a:t>
            </a:r>
            <a:endParaRPr lang="ru-RU" dirty="0" smtClean="0"/>
          </a:p>
          <a:p>
            <a:r>
              <a:rPr lang="ru-RU" dirty="0" smtClean="0"/>
              <a:t>(</a:t>
            </a:r>
            <a:r>
              <a:rPr lang="ru-RU" dirty="0"/>
              <a:t>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pic>
        <p:nvPicPr>
          <p:cNvPr id="21" name="Верхнеуслонский р-н энерго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8"/>
              </p:ext>
            </p:extLst>
          </p:nvPr>
        </p:nvPicPr>
        <p:blipFill>
          <a:blip r:embed="rId9" cstate="print"/>
          <a:stretch>
            <a:fillRect/>
          </a:stretch>
        </p:blipFill>
        <p:spPr>
          <a:xfrm>
            <a:off x="8977079" y="1823710"/>
            <a:ext cx="3829500" cy="24719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22" name="Прямоугольник 21"/>
          <p:cNvSpPr/>
          <p:nvPr/>
        </p:nvSpPr>
        <p:spPr>
          <a:xfrm>
            <a:off x="8931657" y="1188865"/>
            <a:ext cx="3829500" cy="5750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999" tIns="27000" rIns="53999" bIns="2700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15400" y="6156084"/>
            <a:ext cx="3929380" cy="340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0500" y="1748463"/>
            <a:ext cx="3834992" cy="254718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6433310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400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10" name="Группа 3"/>
          <p:cNvGrpSpPr>
            <a:grpSpLocks/>
          </p:cNvGrpSpPr>
          <p:nvPr/>
        </p:nvGrpSpPr>
        <p:grpSpPr bwMode="auto">
          <a:xfrm>
            <a:off x="381000" y="1143000"/>
            <a:ext cx="12058650" cy="8162925"/>
            <a:chOff x="381000" y="1133474"/>
            <a:chExt cx="12058649" cy="8162926"/>
          </a:xfrm>
        </p:grpSpPr>
        <p:pic>
          <p:nvPicPr>
            <p:cNvPr id="21545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4" y="2149474"/>
              <a:ext cx="88582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9087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013325" y="3794124"/>
              <a:ext cx="827088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562349"/>
              <a:ext cx="1247775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249"/>
              <a:ext cx="671512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270625"/>
              <a:ext cx="95885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3900487"/>
              <a:ext cx="949325" cy="21431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227638"/>
              <a:ext cx="11414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629150" y="5446713"/>
              <a:ext cx="11414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48187"/>
              <a:ext cx="1343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79837"/>
              <a:ext cx="95885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983037"/>
              <a:ext cx="9890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84925"/>
              <a:ext cx="13065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7" y="6292850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791200"/>
              <a:ext cx="1389062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32237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71974"/>
              <a:ext cx="11414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56213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2" y="7161213"/>
              <a:ext cx="671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8875"/>
              <a:ext cx="82550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26213"/>
              <a:ext cx="151447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2" y="7383463"/>
              <a:ext cx="9588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352800" y="3298824"/>
              <a:ext cx="124777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8" y="5541963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87513" y="6149975"/>
              <a:ext cx="8270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3" y="4660899"/>
              <a:ext cx="827087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52800" y="3898899"/>
              <a:ext cx="771525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0" y="6751638"/>
              <a:ext cx="16319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8187"/>
              <a:ext cx="8731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816725"/>
              <a:ext cx="1150938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825999"/>
              <a:ext cx="14239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5" y="2520949"/>
              <a:ext cx="144145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900" y="4800599"/>
              <a:ext cx="179070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8" y="3402012"/>
              <a:ext cx="15097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514600" y="4402137"/>
              <a:ext cx="1470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449888" y="7416800"/>
              <a:ext cx="9604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208838"/>
              <a:ext cx="1306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76562"/>
              <a:ext cx="63500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8" y="5456238"/>
              <a:ext cx="1266825" cy="24765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21717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9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6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8" y="1728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21724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7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4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21725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8324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феврале месяце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2172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730" name="Прямоугольник 2"/>
            <p:cNvSpPr>
              <a:spLocks noChangeArrowheads="1"/>
            </p:cNvSpPr>
            <p:nvPr/>
          </p:nvSpPr>
          <p:spPr bwMode="auto">
            <a:xfrm>
              <a:off x="946148" y="8861148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pic>
          <p:nvPicPr>
            <p:cNvPr id="217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7882" y="5072089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82" name="Прямоугольник 281"/>
            <p:cNvSpPr/>
            <p:nvPr/>
          </p:nvSpPr>
          <p:spPr>
            <a:xfrm>
              <a:off x="10283824" y="8169275"/>
              <a:ext cx="103346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523287" y="4000499"/>
              <a:ext cx="1917700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712199" y="3482974"/>
              <a:ext cx="1141413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>
            <a:xfrm>
              <a:off x="9021762" y="5318125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grpSp>
        <p:nvGrpSpPr>
          <p:cNvPr id="21506" name="Группа 5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62500" lnSpcReduction="2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171752F-319F-475C-ADE4-C2C956E33FE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11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1507" name="Группа 132"/>
          <p:cNvGrpSpPr>
            <a:grpSpLocks/>
          </p:cNvGrpSpPr>
          <p:nvPr/>
        </p:nvGrpSpPr>
        <p:grpSpPr bwMode="auto">
          <a:xfrm>
            <a:off x="12233275" y="-6350"/>
            <a:ext cx="568325" cy="533400"/>
            <a:chOff x="8738280" y="-5286"/>
            <a:chExt cx="405720" cy="381697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485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286"/>
              <a:ext cx="145062" cy="27491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DD632410-6504-42C5-BFD0-DFFE2E4503DD}" type="slidenum">
                <a:rPr lang="ru-RU" sz="2500"/>
                <a:pPr>
                  <a:defRPr/>
                </a:pPr>
                <a:t>11</a:t>
              </a:fld>
              <a:endParaRPr lang="ru-RU" sz="2500" dirty="0"/>
            </a:p>
          </p:txBody>
        </p:sp>
      </p:grpSp>
      <p:sp>
        <p:nvSpPr>
          <p:cNvPr id="2150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50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8" rIns="91370" bIns="4568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151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804275" y="4759325"/>
            <a:ext cx="461963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23" name="Овал 222"/>
          <p:cNvSpPr>
            <a:spLocks noChangeAspect="1"/>
          </p:cNvSpPr>
          <p:nvPr/>
        </p:nvSpPr>
        <p:spPr>
          <a:xfrm>
            <a:off x="6250868" y="683363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1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816725"/>
            <a:ext cx="463550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3" y="6850063"/>
            <a:ext cx="827087" cy="1238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568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9" name="Овал 248"/>
          <p:cNvSpPr>
            <a:spLocks noChangeAspect="1"/>
          </p:cNvSpPr>
          <p:nvPr/>
        </p:nvSpPr>
        <p:spPr>
          <a:xfrm>
            <a:off x="9283254" y="455760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>
          <a:xfrm>
            <a:off x="3929862" y="541781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68788" y="53371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8299348" y="581247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91550" y="5778500"/>
            <a:ext cx="461963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7002515" y="6509714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4563" y="6388100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2427622" y="414632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19388" y="411321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62" name="Овал 161"/>
          <p:cNvSpPr>
            <a:spLocks noChangeAspect="1"/>
          </p:cNvSpPr>
          <p:nvPr/>
        </p:nvSpPr>
        <p:spPr>
          <a:xfrm>
            <a:off x="1554287" y="537689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>
            <a:off x="4386664" y="449290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4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87888" y="447516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0" name="Прямоугольник 239"/>
          <p:cNvSpPr>
            <a:spLocks noChangeArrowheads="1"/>
          </p:cNvSpPr>
          <p:nvPr/>
        </p:nvSpPr>
        <p:spPr bwMode="auto">
          <a:xfrm>
            <a:off x="7807560" y="1776411"/>
            <a:ext cx="4480365" cy="33853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1" tIns="45710" rIns="91421" bIns="4571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Местами метель.</a:t>
            </a:r>
            <a:endParaRPr lang="ru-RU" sz="1600" b="1" dirty="0">
              <a:solidFill>
                <a:srgbClr val="000000"/>
              </a:solidFill>
            </a:endParaRPr>
          </a:p>
        </p:txBody>
      </p:sp>
      <p:pic>
        <p:nvPicPr>
          <p:cNvPr id="242" name="Picture 2" descr="C:\Users\cuks-nach-mon\Desktop\214 (1)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8768" y="1784260"/>
            <a:ext cx="430209" cy="362901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4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7498" y="1295400"/>
            <a:ext cx="407632" cy="36195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" name="Прямоугольник 244"/>
          <p:cNvSpPr>
            <a:spLocks noChangeArrowheads="1"/>
          </p:cNvSpPr>
          <p:nvPr/>
        </p:nvSpPr>
        <p:spPr bwMode="auto">
          <a:xfrm>
            <a:off x="7756565" y="1319211"/>
            <a:ext cx="4555964" cy="33854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8" tIns="45714" rIns="91428" bIns="45714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Местами гололед.</a:t>
            </a:r>
            <a:endParaRPr lang="ru-RU" sz="16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8" tIns="45560" rIns="91098" bIns="45560"/>
          <a:lstStyle/>
          <a:p>
            <a:pPr defTabSz="906463"/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2253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9413" y="1131888"/>
            <a:ext cx="12060237" cy="816451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428625" y="1323975"/>
            <a:ext cx="12011025" cy="797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6" name="Полилиния 485"/>
          <p:cNvSpPr/>
          <p:nvPr/>
        </p:nvSpPr>
        <p:spPr>
          <a:xfrm>
            <a:off x="4367213" y="5209542"/>
            <a:ext cx="1680210" cy="1576492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7" name="Полилиния 486"/>
          <p:cNvSpPr/>
          <p:nvPr/>
        </p:nvSpPr>
        <p:spPr>
          <a:xfrm>
            <a:off x="8372190" y="3831629"/>
            <a:ext cx="1577975" cy="1380912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8" name="Полилиния 487"/>
          <p:cNvSpPr/>
          <p:nvPr/>
        </p:nvSpPr>
        <p:spPr>
          <a:xfrm>
            <a:off x="6845302" y="4323545"/>
            <a:ext cx="1749108" cy="1700952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9" name="Полилиния 488"/>
          <p:cNvSpPr/>
          <p:nvPr/>
        </p:nvSpPr>
        <p:spPr>
          <a:xfrm>
            <a:off x="9403400" y="2080260"/>
            <a:ext cx="1762442" cy="1849120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0" name="Полилиния 489"/>
          <p:cNvSpPr/>
          <p:nvPr/>
        </p:nvSpPr>
        <p:spPr>
          <a:xfrm>
            <a:off x="1151255" y="4833237"/>
            <a:ext cx="1626870" cy="96604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1" name="Полилиния 490"/>
          <p:cNvSpPr/>
          <p:nvPr/>
        </p:nvSpPr>
        <p:spPr>
          <a:xfrm>
            <a:off x="5685157" y="2412154"/>
            <a:ext cx="2193608" cy="1419438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2" name="Полилиния 491"/>
          <p:cNvSpPr/>
          <p:nvPr/>
        </p:nvSpPr>
        <p:spPr>
          <a:xfrm>
            <a:off x="8241032" y="3274484"/>
            <a:ext cx="1624648" cy="87714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3" name="Полилиния 492"/>
          <p:cNvSpPr/>
          <p:nvPr/>
        </p:nvSpPr>
        <p:spPr>
          <a:xfrm>
            <a:off x="5040662" y="3473028"/>
            <a:ext cx="1089025" cy="1102360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4" name="Полилиния 493"/>
          <p:cNvSpPr/>
          <p:nvPr/>
        </p:nvSpPr>
        <p:spPr>
          <a:xfrm>
            <a:off x="4282760" y="2053592"/>
            <a:ext cx="1353502" cy="174540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5" name="Полилиния 494"/>
          <p:cNvSpPr/>
          <p:nvPr/>
        </p:nvSpPr>
        <p:spPr>
          <a:xfrm>
            <a:off x="1784668" y="3360420"/>
            <a:ext cx="1884680" cy="15646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6" name="Полилиния 495"/>
          <p:cNvSpPr/>
          <p:nvPr/>
        </p:nvSpPr>
        <p:spPr>
          <a:xfrm>
            <a:off x="6523070" y="5624408"/>
            <a:ext cx="1275715" cy="1176444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7" name="Полилиния 496"/>
          <p:cNvSpPr/>
          <p:nvPr/>
        </p:nvSpPr>
        <p:spPr>
          <a:xfrm>
            <a:off x="10683560" y="3793072"/>
            <a:ext cx="1611312" cy="1549824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8" name="Полилиния 497"/>
          <p:cNvSpPr/>
          <p:nvPr/>
        </p:nvSpPr>
        <p:spPr>
          <a:xfrm>
            <a:off x="7936550" y="4907282"/>
            <a:ext cx="1335722" cy="1363132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9" name="Полилиния 498"/>
          <p:cNvSpPr/>
          <p:nvPr/>
        </p:nvSpPr>
        <p:spPr>
          <a:xfrm>
            <a:off x="5925185" y="6205222"/>
            <a:ext cx="1289050" cy="1212004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0" name="Полилиния 499"/>
          <p:cNvSpPr/>
          <p:nvPr/>
        </p:nvSpPr>
        <p:spPr>
          <a:xfrm>
            <a:off x="5340668" y="2889251"/>
            <a:ext cx="1153477" cy="1303868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1" name="Полилиния 500"/>
          <p:cNvSpPr/>
          <p:nvPr/>
        </p:nvSpPr>
        <p:spPr>
          <a:xfrm>
            <a:off x="3724910" y="2219542"/>
            <a:ext cx="889000" cy="106976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2" name="Полилиния 501"/>
          <p:cNvSpPr/>
          <p:nvPr/>
        </p:nvSpPr>
        <p:spPr>
          <a:xfrm>
            <a:off x="2504790" y="4065694"/>
            <a:ext cx="1062355" cy="1425364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3" name="Полилиния 502"/>
          <p:cNvSpPr/>
          <p:nvPr/>
        </p:nvSpPr>
        <p:spPr>
          <a:xfrm>
            <a:off x="3887155" y="3727874"/>
            <a:ext cx="1620202" cy="94826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4" name="Прямоугольник 503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505" name="Прямоугольник 504"/>
          <p:cNvSpPr/>
          <p:nvPr/>
        </p:nvSpPr>
        <p:spPr>
          <a:xfrm>
            <a:off x="6018213" y="282098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506" name="Прямоугольник 505"/>
          <p:cNvSpPr/>
          <p:nvPr/>
        </p:nvSpPr>
        <p:spPr>
          <a:xfrm>
            <a:off x="8262938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507" name="Прямоугольник 506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508" name="Прямоугольник 507"/>
          <p:cNvSpPr/>
          <p:nvPr/>
        </p:nvSpPr>
        <p:spPr>
          <a:xfrm>
            <a:off x="2012950" y="3533775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509" name="Прямоугольник 508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510" name="Прямоугольник 509"/>
          <p:cNvSpPr/>
          <p:nvPr/>
        </p:nvSpPr>
        <p:spPr>
          <a:xfrm>
            <a:off x="5973763" y="6567488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511" name="Прямоугольник 510"/>
          <p:cNvSpPr/>
          <p:nvPr/>
        </p:nvSpPr>
        <p:spPr>
          <a:xfrm>
            <a:off x="4294188" y="3933825"/>
            <a:ext cx="9493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512" name="Полилиния 511"/>
          <p:cNvSpPr/>
          <p:nvPr/>
        </p:nvSpPr>
        <p:spPr>
          <a:xfrm>
            <a:off x="5576253" y="5010998"/>
            <a:ext cx="1651317" cy="1280160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3" name="Полилиния 512"/>
          <p:cNvSpPr/>
          <p:nvPr/>
        </p:nvSpPr>
        <p:spPr>
          <a:xfrm>
            <a:off x="2911475" y="4907280"/>
            <a:ext cx="1173480" cy="1315720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4" name="Полилиния 513"/>
          <p:cNvSpPr/>
          <p:nvPr/>
        </p:nvSpPr>
        <p:spPr>
          <a:xfrm>
            <a:off x="4647280" y="4151632"/>
            <a:ext cx="1898015" cy="1256452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5" name="Прямоугольник 514"/>
          <p:cNvSpPr/>
          <p:nvPr/>
        </p:nvSpPr>
        <p:spPr>
          <a:xfrm>
            <a:off x="5684838" y="5203825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516" name="Прямоугольник 515"/>
          <p:cNvSpPr/>
          <p:nvPr/>
        </p:nvSpPr>
        <p:spPr>
          <a:xfrm>
            <a:off x="4629150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517" name="Прямоугольник 516"/>
          <p:cNvSpPr/>
          <p:nvPr/>
        </p:nvSpPr>
        <p:spPr>
          <a:xfrm>
            <a:off x="4965700" y="4511675"/>
            <a:ext cx="1651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518" name="Полилиния 517"/>
          <p:cNvSpPr/>
          <p:nvPr/>
        </p:nvSpPr>
        <p:spPr>
          <a:xfrm>
            <a:off x="9078913" y="4939919"/>
            <a:ext cx="1013460" cy="1413509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9" name="Прямоугольник 51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520" name="Полилиния 519"/>
          <p:cNvSpPr/>
          <p:nvPr/>
        </p:nvSpPr>
        <p:spPr>
          <a:xfrm>
            <a:off x="7529832" y="3624158"/>
            <a:ext cx="1517968" cy="1117176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1" name="Прямоугольник 520"/>
          <p:cNvSpPr/>
          <p:nvPr/>
        </p:nvSpPr>
        <p:spPr>
          <a:xfrm>
            <a:off x="7629525" y="3756025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522" name="Полилиния 521"/>
          <p:cNvSpPr/>
          <p:nvPr/>
        </p:nvSpPr>
        <p:spPr>
          <a:xfrm>
            <a:off x="6154103" y="3390091"/>
            <a:ext cx="1644650" cy="1783928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3" name="Прямоугольник 522"/>
          <p:cNvSpPr/>
          <p:nvPr/>
        </p:nvSpPr>
        <p:spPr>
          <a:xfrm>
            <a:off x="6616700" y="4135438"/>
            <a:ext cx="9890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524" name="Полилиния 523"/>
          <p:cNvSpPr/>
          <p:nvPr/>
        </p:nvSpPr>
        <p:spPr>
          <a:xfrm>
            <a:off x="7507607" y="5722199"/>
            <a:ext cx="2255838" cy="1505372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5" name="Прямоугольник 524"/>
          <p:cNvSpPr/>
          <p:nvPr/>
        </p:nvSpPr>
        <p:spPr>
          <a:xfrm>
            <a:off x="8191500" y="6346825"/>
            <a:ext cx="13081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526" name="Полилиния 525"/>
          <p:cNvSpPr/>
          <p:nvPr/>
        </p:nvSpPr>
        <p:spPr>
          <a:xfrm>
            <a:off x="9670130" y="5811098"/>
            <a:ext cx="1675765" cy="1514262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7" name="Прямоугольник 526"/>
          <p:cNvSpPr/>
          <p:nvPr/>
        </p:nvSpPr>
        <p:spPr>
          <a:xfrm>
            <a:off x="9839325" y="6173788"/>
            <a:ext cx="1123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528" name="Прямоугольник 527"/>
          <p:cNvSpPr/>
          <p:nvPr/>
        </p:nvSpPr>
        <p:spPr>
          <a:xfrm>
            <a:off x="6550025" y="5980113"/>
            <a:ext cx="13858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529" name="Полилиния 528"/>
          <p:cNvSpPr/>
          <p:nvPr/>
        </p:nvSpPr>
        <p:spPr>
          <a:xfrm>
            <a:off x="3182622" y="5695526"/>
            <a:ext cx="1615758" cy="1935058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0" name="Полилиния 529"/>
          <p:cNvSpPr/>
          <p:nvPr/>
        </p:nvSpPr>
        <p:spPr>
          <a:xfrm>
            <a:off x="9525667" y="3701245"/>
            <a:ext cx="1569085" cy="159427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1" name="Полилиния 530"/>
          <p:cNvSpPr/>
          <p:nvPr/>
        </p:nvSpPr>
        <p:spPr>
          <a:xfrm>
            <a:off x="9956800" y="4936915"/>
            <a:ext cx="1617980" cy="1185332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2" name="Полилиния 531"/>
          <p:cNvSpPr/>
          <p:nvPr/>
        </p:nvSpPr>
        <p:spPr>
          <a:xfrm>
            <a:off x="10319100" y="6857191"/>
            <a:ext cx="1000125" cy="930488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3" name="Полилиния 532"/>
          <p:cNvSpPr/>
          <p:nvPr/>
        </p:nvSpPr>
        <p:spPr>
          <a:xfrm>
            <a:off x="428975" y="6646758"/>
            <a:ext cx="1462405" cy="1158662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4" name="Полилиния 533"/>
          <p:cNvSpPr/>
          <p:nvPr/>
        </p:nvSpPr>
        <p:spPr>
          <a:xfrm>
            <a:off x="3187067" y="2474412"/>
            <a:ext cx="1580198" cy="1772072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5" name="Прямоугольник 534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9812338" y="4194175"/>
            <a:ext cx="113982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0290175" y="511175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538" name="Прямоугольник 537"/>
          <p:cNvSpPr/>
          <p:nvPr/>
        </p:nvSpPr>
        <p:spPr>
          <a:xfrm>
            <a:off x="10480675" y="7123113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539" name="Прямоугольник 538"/>
          <p:cNvSpPr/>
          <p:nvPr/>
        </p:nvSpPr>
        <p:spPr>
          <a:xfrm>
            <a:off x="3689350" y="6108700"/>
            <a:ext cx="82708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540" name="Полилиния 539"/>
          <p:cNvSpPr/>
          <p:nvPr/>
        </p:nvSpPr>
        <p:spPr>
          <a:xfrm>
            <a:off x="5349558" y="6714914"/>
            <a:ext cx="1706880" cy="1585384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1" name="Полилиния 540"/>
          <p:cNvSpPr/>
          <p:nvPr/>
        </p:nvSpPr>
        <p:spPr>
          <a:xfrm rot="21340596">
            <a:off x="2095820" y="5985934"/>
            <a:ext cx="1353502" cy="1532044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2" name="Полилиния 541"/>
          <p:cNvSpPr/>
          <p:nvPr/>
        </p:nvSpPr>
        <p:spPr>
          <a:xfrm>
            <a:off x="4369435" y="6231929"/>
            <a:ext cx="1155700" cy="15942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3" name="Прямоугольник 542"/>
          <p:cNvSpPr/>
          <p:nvPr/>
        </p:nvSpPr>
        <p:spPr>
          <a:xfrm>
            <a:off x="4457700" y="6488113"/>
            <a:ext cx="1516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544" name="Полилиния 543"/>
          <p:cNvSpPr/>
          <p:nvPr/>
        </p:nvSpPr>
        <p:spPr>
          <a:xfrm>
            <a:off x="6869780" y="6543042"/>
            <a:ext cx="1480185" cy="1105324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5" name="Полилиния 544"/>
          <p:cNvSpPr/>
          <p:nvPr/>
        </p:nvSpPr>
        <p:spPr>
          <a:xfrm>
            <a:off x="8007670" y="6871972"/>
            <a:ext cx="1735772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6" name="Полилиния 545"/>
          <p:cNvSpPr/>
          <p:nvPr/>
        </p:nvSpPr>
        <p:spPr>
          <a:xfrm>
            <a:off x="9341168" y="6919425"/>
            <a:ext cx="1173480" cy="1487592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7" name="Прямоугольник 546"/>
          <p:cNvSpPr/>
          <p:nvPr/>
        </p:nvSpPr>
        <p:spPr>
          <a:xfrm>
            <a:off x="9523413" y="7345363"/>
            <a:ext cx="9604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548" name="Полилиния 547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9" name="Прямоугольник 548"/>
          <p:cNvSpPr/>
          <p:nvPr/>
        </p:nvSpPr>
        <p:spPr>
          <a:xfrm>
            <a:off x="3082925" y="3094038"/>
            <a:ext cx="12493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550" name="Полилиния 549"/>
          <p:cNvSpPr/>
          <p:nvPr/>
        </p:nvSpPr>
        <p:spPr>
          <a:xfrm rot="21436068">
            <a:off x="1769110" y="5162126"/>
            <a:ext cx="1422400" cy="1010498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1" name="Прямоугольник 550"/>
          <p:cNvSpPr/>
          <p:nvPr/>
        </p:nvSpPr>
        <p:spPr>
          <a:xfrm>
            <a:off x="2266950" y="53943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552" name="Полилиния 551"/>
          <p:cNvSpPr/>
          <p:nvPr/>
        </p:nvSpPr>
        <p:spPr>
          <a:xfrm>
            <a:off x="1324642" y="5793318"/>
            <a:ext cx="1409065" cy="1437216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3" name="Прямоугольник 552"/>
          <p:cNvSpPr/>
          <p:nvPr/>
        </p:nvSpPr>
        <p:spPr>
          <a:xfrm>
            <a:off x="1466850" y="60674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554" name="Полилиния 553"/>
          <p:cNvSpPr/>
          <p:nvPr/>
        </p:nvSpPr>
        <p:spPr>
          <a:xfrm>
            <a:off x="3433765" y="4299799"/>
            <a:ext cx="1629092" cy="1469812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5" name="Прямоугольник 554"/>
          <p:cNvSpPr/>
          <p:nvPr/>
        </p:nvSpPr>
        <p:spPr>
          <a:xfrm>
            <a:off x="3744913" y="47371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556" name="Полилиния 555"/>
          <p:cNvSpPr/>
          <p:nvPr/>
        </p:nvSpPr>
        <p:spPr>
          <a:xfrm>
            <a:off x="3184269" y="379393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97" tIns="45608" rIns="91197" bIns="45608" anchor="ctr"/>
          <a:lstStyle/>
          <a:p>
            <a:pPr algn="ctr" defTabSz="912519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7" name="Прямоугольник 556"/>
          <p:cNvSpPr/>
          <p:nvPr/>
        </p:nvSpPr>
        <p:spPr>
          <a:xfrm>
            <a:off x="3300413" y="376555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558" name="Прямоугольник 557"/>
          <p:cNvSpPr/>
          <p:nvPr/>
        </p:nvSpPr>
        <p:spPr>
          <a:xfrm>
            <a:off x="509588" y="6886575"/>
            <a:ext cx="16303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559" name="Полилиния 558"/>
          <p:cNvSpPr/>
          <p:nvPr/>
        </p:nvSpPr>
        <p:spPr>
          <a:xfrm>
            <a:off x="4953955" y="1671322"/>
            <a:ext cx="1175702" cy="1256452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60" name="Прямоугольник 559"/>
          <p:cNvSpPr/>
          <p:nvPr/>
        </p:nvSpPr>
        <p:spPr>
          <a:xfrm>
            <a:off x="5162550" y="2089150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561" name="Прямоугольник 560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562" name="Прямоугольник 561"/>
          <p:cNvSpPr/>
          <p:nvPr/>
        </p:nvSpPr>
        <p:spPr>
          <a:xfrm>
            <a:off x="7369175" y="4737100"/>
            <a:ext cx="1425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563" name="Прямоугольник 562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564" name="Прямоугольник 563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565" name="Прямоугольник 564"/>
          <p:cNvSpPr/>
          <p:nvPr/>
        </p:nvSpPr>
        <p:spPr>
          <a:xfrm>
            <a:off x="8847138" y="3916363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566" name="Прямоугольник 565"/>
          <p:cNvSpPr/>
          <p:nvPr/>
        </p:nvSpPr>
        <p:spPr>
          <a:xfrm>
            <a:off x="2778125" y="4432300"/>
            <a:ext cx="1468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567" name="Прямоугольник 566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568" name="Прямоугольник 567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569" name="Прямоугольник 568"/>
          <p:cNvSpPr/>
          <p:nvPr/>
        </p:nvSpPr>
        <p:spPr>
          <a:xfrm>
            <a:off x="4551363" y="2682875"/>
            <a:ext cx="633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570" name="Прямоугольник 569"/>
          <p:cNvSpPr/>
          <p:nvPr/>
        </p:nvSpPr>
        <p:spPr>
          <a:xfrm>
            <a:off x="3000375" y="5697538"/>
            <a:ext cx="1646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571" name="Прямоугольник 570"/>
          <p:cNvSpPr/>
          <p:nvPr/>
        </p:nvSpPr>
        <p:spPr>
          <a:xfrm>
            <a:off x="2590800" y="6256338"/>
            <a:ext cx="8112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572" name="Прямоугольник 571"/>
          <p:cNvSpPr/>
          <p:nvPr/>
        </p:nvSpPr>
        <p:spPr>
          <a:xfrm>
            <a:off x="10439400" y="8167688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573" name="Овал 572"/>
          <p:cNvSpPr>
            <a:spLocks noChangeAspect="1"/>
          </p:cNvSpPr>
          <p:nvPr/>
        </p:nvSpPr>
        <p:spPr>
          <a:xfrm>
            <a:off x="10091747" y="6347020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4" name="Овал 573"/>
          <p:cNvSpPr>
            <a:spLocks noChangeAspect="1"/>
          </p:cNvSpPr>
          <p:nvPr/>
        </p:nvSpPr>
        <p:spPr>
          <a:xfrm>
            <a:off x="6229703" y="6803628"/>
            <a:ext cx="412037" cy="42249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5" name="Овал 574"/>
          <p:cNvSpPr>
            <a:spLocks noChangeAspect="1"/>
          </p:cNvSpPr>
          <p:nvPr/>
        </p:nvSpPr>
        <p:spPr>
          <a:xfrm>
            <a:off x="4953691" y="5593832"/>
            <a:ext cx="444765" cy="4728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6" name="Овал 575"/>
          <p:cNvSpPr>
            <a:spLocks noChangeAspect="1"/>
          </p:cNvSpPr>
          <p:nvPr/>
        </p:nvSpPr>
        <p:spPr>
          <a:xfrm>
            <a:off x="5574317" y="4707342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77" name="Овал 576"/>
          <p:cNvSpPr>
            <a:spLocks noChangeAspect="1"/>
          </p:cNvSpPr>
          <p:nvPr/>
        </p:nvSpPr>
        <p:spPr>
          <a:xfrm>
            <a:off x="6251262" y="3015401"/>
            <a:ext cx="437847" cy="39190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78" name="Овал 577"/>
          <p:cNvSpPr>
            <a:spLocks noChangeAspect="1"/>
          </p:cNvSpPr>
          <p:nvPr/>
        </p:nvSpPr>
        <p:spPr>
          <a:xfrm>
            <a:off x="6048206" y="5382686"/>
            <a:ext cx="437847" cy="37818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79" name="Овал 578"/>
          <p:cNvSpPr>
            <a:spLocks noChangeAspect="1"/>
          </p:cNvSpPr>
          <p:nvPr/>
        </p:nvSpPr>
        <p:spPr>
          <a:xfrm>
            <a:off x="2406614" y="377101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80" name="Овал 579"/>
          <p:cNvSpPr>
            <a:spLocks noChangeAspect="1"/>
          </p:cNvSpPr>
          <p:nvPr/>
        </p:nvSpPr>
        <p:spPr>
          <a:xfrm>
            <a:off x="3078163" y="393716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1" name="Овал 580"/>
          <p:cNvSpPr>
            <a:spLocks noChangeAspect="1"/>
          </p:cNvSpPr>
          <p:nvPr/>
        </p:nvSpPr>
        <p:spPr>
          <a:xfrm>
            <a:off x="2911475" y="465298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82" name="Овал 581"/>
          <p:cNvSpPr>
            <a:spLocks noChangeAspect="1"/>
          </p:cNvSpPr>
          <p:nvPr/>
        </p:nvSpPr>
        <p:spPr>
          <a:xfrm>
            <a:off x="4084955" y="504928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3" name="Овал 582"/>
          <p:cNvSpPr>
            <a:spLocks noChangeAspect="1"/>
          </p:cNvSpPr>
          <p:nvPr/>
        </p:nvSpPr>
        <p:spPr>
          <a:xfrm>
            <a:off x="3904925" y="631053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4" name="Овал 583"/>
          <p:cNvSpPr>
            <a:spLocks noChangeAspect="1"/>
          </p:cNvSpPr>
          <p:nvPr/>
        </p:nvSpPr>
        <p:spPr>
          <a:xfrm>
            <a:off x="3348181" y="587583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5" name="Овал 584"/>
          <p:cNvSpPr>
            <a:spLocks noChangeAspect="1"/>
          </p:cNvSpPr>
          <p:nvPr/>
        </p:nvSpPr>
        <p:spPr>
          <a:xfrm>
            <a:off x="2853350" y="6446766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" name="Овал 585"/>
          <p:cNvSpPr>
            <a:spLocks noChangeAspect="1"/>
          </p:cNvSpPr>
          <p:nvPr/>
        </p:nvSpPr>
        <p:spPr>
          <a:xfrm>
            <a:off x="8482142" y="367158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7" name="Овал 586"/>
          <p:cNvSpPr>
            <a:spLocks noChangeAspect="1"/>
          </p:cNvSpPr>
          <p:nvPr/>
        </p:nvSpPr>
        <p:spPr>
          <a:xfrm>
            <a:off x="9829890" y="2275843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8" name="Овал 587"/>
          <p:cNvSpPr>
            <a:spLocks noChangeAspect="1"/>
          </p:cNvSpPr>
          <p:nvPr/>
        </p:nvSpPr>
        <p:spPr>
          <a:xfrm>
            <a:off x="9812370" y="7636025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9" name="Овал 588"/>
          <p:cNvSpPr>
            <a:spLocks noChangeAspect="1"/>
          </p:cNvSpPr>
          <p:nvPr/>
        </p:nvSpPr>
        <p:spPr>
          <a:xfrm>
            <a:off x="10206266" y="4507968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0" name="Овал 589"/>
          <p:cNvSpPr>
            <a:spLocks noChangeAspect="1"/>
          </p:cNvSpPr>
          <p:nvPr/>
        </p:nvSpPr>
        <p:spPr>
          <a:xfrm>
            <a:off x="8973331" y="41680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1" name="Овал 590"/>
          <p:cNvSpPr>
            <a:spLocks noChangeAspect="1"/>
          </p:cNvSpPr>
          <p:nvPr/>
        </p:nvSpPr>
        <p:spPr>
          <a:xfrm>
            <a:off x="9512286" y="423914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2" name="Овал 591"/>
          <p:cNvSpPr>
            <a:spLocks noChangeAspect="1"/>
          </p:cNvSpPr>
          <p:nvPr/>
        </p:nvSpPr>
        <p:spPr>
          <a:xfrm>
            <a:off x="8525006" y="435448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3" name="Овал 592"/>
          <p:cNvSpPr>
            <a:spLocks noChangeAspect="1"/>
          </p:cNvSpPr>
          <p:nvPr/>
        </p:nvSpPr>
        <p:spPr>
          <a:xfrm>
            <a:off x="6931963" y="4396195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94" name="Овал 593"/>
          <p:cNvSpPr>
            <a:spLocks noChangeAspect="1"/>
          </p:cNvSpPr>
          <p:nvPr/>
        </p:nvSpPr>
        <p:spPr>
          <a:xfrm>
            <a:off x="3604888" y="5012333"/>
            <a:ext cx="437847" cy="439113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95" name="Овал 594"/>
          <p:cNvSpPr>
            <a:spLocks noChangeAspect="1"/>
          </p:cNvSpPr>
          <p:nvPr/>
        </p:nvSpPr>
        <p:spPr>
          <a:xfrm>
            <a:off x="7719855" y="392050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6" name="Овал 595"/>
          <p:cNvSpPr>
            <a:spLocks noChangeAspect="1"/>
          </p:cNvSpPr>
          <p:nvPr/>
        </p:nvSpPr>
        <p:spPr>
          <a:xfrm>
            <a:off x="7605395" y="49681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2780" name="Прямоугольник 599"/>
          <p:cNvSpPr>
            <a:spLocks noChangeArrowheads="1"/>
          </p:cNvSpPr>
          <p:nvPr/>
        </p:nvSpPr>
        <p:spPr bwMode="auto">
          <a:xfrm>
            <a:off x="2844800" y="1169988"/>
            <a:ext cx="9450388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На учет взято </a:t>
            </a:r>
            <a:r>
              <a:rPr lang="ru-RU" sz="2000" b="1">
                <a:solidFill>
                  <a:srgbClr val="FF0000"/>
                </a:solidFill>
              </a:rPr>
              <a:t>101</a:t>
            </a:r>
            <a:r>
              <a:rPr lang="ru-RU" sz="2000" b="1">
                <a:solidFill>
                  <a:srgbClr val="000000"/>
                </a:solidFill>
              </a:rPr>
              <a:t> место массового выхода людей на лед и </a:t>
            </a:r>
            <a:r>
              <a:rPr lang="ru-RU" sz="2000" b="1">
                <a:solidFill>
                  <a:srgbClr val="FF0000"/>
                </a:solidFill>
              </a:rPr>
              <a:t>5</a:t>
            </a:r>
            <a:r>
              <a:rPr lang="ru-RU" sz="2000" b="1">
                <a:solidFill>
                  <a:srgbClr val="000000"/>
                </a:solidFill>
              </a:rPr>
              <a:t> участков 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возможного отрыва льдин с рыбаками</a:t>
            </a:r>
          </a:p>
        </p:txBody>
      </p:sp>
      <p:sp>
        <p:nvSpPr>
          <p:cNvPr id="22781" name="Заголовок 1"/>
          <p:cNvSpPr txBox="1">
            <a:spLocks/>
          </p:cNvSpPr>
          <p:nvPr/>
        </p:nvSpPr>
        <p:spPr bwMode="auto">
          <a:xfrm>
            <a:off x="3175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МЕСТА МАССОВОГО ВЫХОДА ЛЮДЕЙ НА ВОДУ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 И УЧАСТКИ ВОЗМОЖНОГО ОТРЫВА ЛЬДИН</a:t>
            </a: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2782" name="Группа 234"/>
          <p:cNvGrpSpPr>
            <a:grpSpLocks/>
          </p:cNvGrpSpPr>
          <p:nvPr/>
        </p:nvGrpSpPr>
        <p:grpSpPr bwMode="auto">
          <a:xfrm>
            <a:off x="388938" y="7837488"/>
            <a:ext cx="6042025" cy="1419225"/>
            <a:chOff x="793779" y="8233439"/>
            <a:chExt cx="4921221" cy="1361801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801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83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выхода людей на лед в районе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447485" y="8167917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447485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790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участков возможного отрыва льдин</a:t>
            </a:r>
          </a:p>
        </p:txBody>
      </p:sp>
      <p:grpSp>
        <p:nvGrpSpPr>
          <p:cNvPr id="22791" name="Группа 269"/>
          <p:cNvGrpSpPr>
            <a:grpSpLocks/>
          </p:cNvGrpSpPr>
          <p:nvPr/>
        </p:nvGrpSpPr>
        <p:grpSpPr bwMode="auto">
          <a:xfrm>
            <a:off x="449263" y="1143000"/>
            <a:ext cx="2141537" cy="2171700"/>
            <a:chOff x="793774" y="7592968"/>
            <a:chExt cx="5102795" cy="2002272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4" y="7600287"/>
              <a:ext cx="4921228" cy="199495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99" name="Text Box 144"/>
            <p:cNvSpPr txBox="1">
              <a:spLocks noChangeArrowheads="1"/>
            </p:cNvSpPr>
            <p:nvPr/>
          </p:nvSpPr>
          <p:spPr bwMode="auto">
            <a:xfrm>
              <a:off x="793774" y="7592968"/>
              <a:ext cx="5102795" cy="82684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количеству мест выхода людей на лед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585788" y="251460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950913" y="25781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585788" y="2898775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50913" y="29718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585788" y="2047875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950913" y="21383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3561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0" y="56102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9013"/>
            <a:ext cx="12001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300"/>
            <a:ext cx="1006475" cy="4318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05375"/>
            <a:ext cx="1552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8" y="4059238"/>
            <a:ext cx="16367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38" y="8305800"/>
            <a:ext cx="6042025" cy="950913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4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2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1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989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1" y="243364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09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1" y="57889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35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04" y="301602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62" y="76765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4" y="457480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56" y="3745105"/>
            <a:ext cx="43646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399" y="515325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2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36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36" y="346587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22" y="457245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6" y="456733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02" y="739159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48" y="505322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0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3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1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3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58" y="3897229"/>
            <a:ext cx="4090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04" y="43438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58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2020-2021 гг.)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58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689975" y="34290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73638" y="46577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4674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2220913" y="5595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538538" y="3579813"/>
            <a:ext cx="65246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89788" y="6919913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55725" y="5013325"/>
            <a:ext cx="11588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</a:p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316538" y="32639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534400" y="3932238"/>
            <a:ext cx="1636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318500" y="72517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4748" name="Группа 234"/>
          <p:cNvGrpSpPr>
            <a:grpSpLocks/>
          </p:cNvGrpSpPr>
          <p:nvPr/>
        </p:nvGrpSpPr>
        <p:grpSpPr bwMode="auto">
          <a:xfrm>
            <a:off x="388938" y="8169275"/>
            <a:ext cx="5842000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78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4749" name="Прямоугольник 237"/>
          <p:cNvSpPr>
            <a:spLocks noChangeArrowheads="1"/>
          </p:cNvSpPr>
          <p:nvPr/>
        </p:nvSpPr>
        <p:spPr bwMode="auto">
          <a:xfrm>
            <a:off x="1019175" y="8561388"/>
            <a:ext cx="52117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связанных с провалами людей и техники под лед в 2020-2021 году  по муниципальным районам.</a:t>
            </a:r>
          </a:p>
        </p:txBody>
      </p:sp>
      <p:sp>
        <p:nvSpPr>
          <p:cNvPr id="24750" name="Прямоугольник 238"/>
          <p:cNvSpPr>
            <a:spLocks noChangeArrowheads="1"/>
          </p:cNvSpPr>
          <p:nvPr/>
        </p:nvSpPr>
        <p:spPr bwMode="auto">
          <a:xfrm>
            <a:off x="2651125" y="1246188"/>
            <a:ext cx="9693275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В осенне-зимний период </a:t>
            </a:r>
            <a:r>
              <a:rPr lang="ru-RU" sz="2000" b="1">
                <a:solidFill>
                  <a:srgbClr val="FF0000"/>
                </a:solidFill>
              </a:rPr>
              <a:t>2020-2021</a:t>
            </a:r>
            <a:r>
              <a:rPr lang="ru-RU" sz="2000" b="1">
                <a:solidFill>
                  <a:srgbClr val="000000"/>
                </a:solidFill>
              </a:rPr>
              <a:t> годов зарегистрировано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 </a:t>
            </a:r>
            <a:r>
              <a:rPr lang="ru-RU" sz="2000" b="1">
                <a:solidFill>
                  <a:srgbClr val="FF0000"/>
                </a:solidFill>
              </a:rPr>
              <a:t>4 </a:t>
            </a:r>
            <a:r>
              <a:rPr lang="ru-RU" sz="2000" b="1">
                <a:solidFill>
                  <a:srgbClr val="000000"/>
                </a:solidFill>
              </a:rPr>
              <a:t>случая</a:t>
            </a:r>
            <a:r>
              <a:rPr lang="ru-RU" sz="2000" b="1">
                <a:solidFill>
                  <a:srgbClr val="FF0000"/>
                </a:solidFill>
              </a:rPr>
              <a:t> </a:t>
            </a:r>
            <a:r>
              <a:rPr lang="ru-RU" sz="2000" b="1">
                <a:solidFill>
                  <a:srgbClr val="000000"/>
                </a:solidFill>
              </a:rPr>
              <a:t>провала людей и техники под лед.</a:t>
            </a:r>
            <a:endParaRPr lang="ru-RU" sz="2000">
              <a:solidFill>
                <a:srgbClr val="000000"/>
              </a:solidFill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76" name="Овал 275"/>
          <p:cNvSpPr>
            <a:spLocks noChangeAspect="1"/>
          </p:cNvSpPr>
          <p:nvPr/>
        </p:nvSpPr>
        <p:spPr>
          <a:xfrm>
            <a:off x="6615398" y="4397634"/>
            <a:ext cx="494222" cy="43520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8" name="Овал 277"/>
          <p:cNvSpPr>
            <a:spLocks noChangeAspect="1"/>
          </p:cNvSpPr>
          <p:nvPr/>
        </p:nvSpPr>
        <p:spPr>
          <a:xfrm>
            <a:off x="10207989" y="4457354"/>
            <a:ext cx="474687" cy="45905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80" name="Овал 279"/>
          <p:cNvSpPr>
            <a:spLocks noChangeAspect="1"/>
          </p:cNvSpPr>
          <p:nvPr/>
        </p:nvSpPr>
        <p:spPr>
          <a:xfrm>
            <a:off x="7427845" y="5089164"/>
            <a:ext cx="479571" cy="4403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68738"/>
            <a:ext cx="911225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5040313" y="3706813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169525" y="71691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grpSp>
        <p:nvGrpSpPr>
          <p:cNvPr id="24772" name="Группа 116"/>
          <p:cNvGrpSpPr>
            <a:grpSpLocks/>
          </p:cNvGrpSpPr>
          <p:nvPr/>
        </p:nvGrpSpPr>
        <p:grpSpPr bwMode="auto">
          <a:xfrm>
            <a:off x="509588" y="1219200"/>
            <a:ext cx="2157412" cy="2171700"/>
            <a:chOff x="509588" y="1219200"/>
            <a:chExt cx="2157413" cy="2172188"/>
          </a:xfrm>
        </p:grpSpPr>
        <p:grpSp>
          <p:nvGrpSpPr>
            <p:cNvPr id="24773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157413" cy="2172188"/>
              <a:chOff x="793774" y="7592968"/>
              <a:chExt cx="5140617" cy="2002272"/>
            </a:xfrm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793774" y="7600287"/>
                <a:ext cx="492122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4781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140617" cy="826841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происшествиям</a:t>
                </a:r>
              </a:p>
            </p:txBody>
          </p:sp>
        </p:grpSp>
        <p:sp>
          <p:nvSpPr>
            <p:cNvPr id="119" name="Прямоугольник 118"/>
            <p:cNvSpPr>
              <a:spLocks noChangeAspect="1"/>
            </p:cNvSpPr>
            <p:nvPr/>
          </p:nvSpPr>
          <p:spPr>
            <a:xfrm>
              <a:off x="646113" y="2591108"/>
              <a:ext cx="274637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1011238" y="2654622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121" name="Прямоугольник 120"/>
            <p:cNvSpPr>
              <a:spLocks noChangeAspect="1"/>
            </p:cNvSpPr>
            <p:nvPr/>
          </p:nvSpPr>
          <p:spPr>
            <a:xfrm>
              <a:off x="646113" y="2975370"/>
              <a:ext cx="274637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1011238" y="3048411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123" name="Прямоугольник 122"/>
            <p:cNvSpPr>
              <a:spLocks noChangeAspect="1"/>
            </p:cNvSpPr>
            <p:nvPr/>
          </p:nvSpPr>
          <p:spPr>
            <a:xfrm>
              <a:off x="646113" y="2124278"/>
              <a:ext cx="274637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1011238" y="2214787"/>
              <a:ext cx="1122363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224" t="4079" r="60658" b="4092"/>
          <a:stretch>
            <a:fillRect/>
          </a:stretch>
        </p:blipFill>
        <p:spPr bwMode="auto">
          <a:xfrm>
            <a:off x="12700" y="838200"/>
            <a:ext cx="10579100" cy="878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(ПРОИСШЕСТВИЯ НА ВОДНЫХ ОБЪЕКТАХ)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5604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5" tIns="45564" rIns="91105" bIns="4556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0" y="842963"/>
            <a:ext cx="6021388" cy="8788400"/>
          </a:xfrm>
          <a:custGeom>
            <a:avLst/>
            <a:gdLst>
              <a:gd name="connsiteX0" fmla="*/ 71252 w 6020790"/>
              <a:gd name="connsiteY0" fmla="*/ 201881 h 8787740"/>
              <a:gd name="connsiteX1" fmla="*/ 415636 w 6020790"/>
              <a:gd name="connsiteY1" fmla="*/ 273133 h 8787740"/>
              <a:gd name="connsiteX2" fmla="*/ 510639 w 6020790"/>
              <a:gd name="connsiteY2" fmla="*/ 190005 h 8787740"/>
              <a:gd name="connsiteX3" fmla="*/ 581891 w 6020790"/>
              <a:gd name="connsiteY3" fmla="*/ 95003 h 8787740"/>
              <a:gd name="connsiteX4" fmla="*/ 688769 w 6020790"/>
              <a:gd name="connsiteY4" fmla="*/ 106878 h 8787740"/>
              <a:gd name="connsiteX5" fmla="*/ 938151 w 6020790"/>
              <a:gd name="connsiteY5" fmla="*/ 118753 h 8787740"/>
              <a:gd name="connsiteX6" fmla="*/ 1116281 w 6020790"/>
              <a:gd name="connsiteY6" fmla="*/ 95003 h 8787740"/>
              <a:gd name="connsiteX7" fmla="*/ 1163782 w 6020790"/>
              <a:gd name="connsiteY7" fmla="*/ 225631 h 8787740"/>
              <a:gd name="connsiteX8" fmla="*/ 1306286 w 6020790"/>
              <a:gd name="connsiteY8" fmla="*/ 225631 h 8787740"/>
              <a:gd name="connsiteX9" fmla="*/ 1436914 w 6020790"/>
              <a:gd name="connsiteY9" fmla="*/ 213756 h 8787740"/>
              <a:gd name="connsiteX10" fmla="*/ 1615044 w 6020790"/>
              <a:gd name="connsiteY10" fmla="*/ 201881 h 8787740"/>
              <a:gd name="connsiteX11" fmla="*/ 1900052 w 6020790"/>
              <a:gd name="connsiteY11" fmla="*/ 570016 h 8787740"/>
              <a:gd name="connsiteX12" fmla="*/ 2101932 w 6020790"/>
              <a:gd name="connsiteY12" fmla="*/ 617517 h 8787740"/>
              <a:gd name="connsiteX13" fmla="*/ 2351314 w 6020790"/>
              <a:gd name="connsiteY13" fmla="*/ 570016 h 8787740"/>
              <a:gd name="connsiteX14" fmla="*/ 2612571 w 6020790"/>
              <a:gd name="connsiteY14" fmla="*/ 570016 h 8787740"/>
              <a:gd name="connsiteX15" fmla="*/ 2766951 w 6020790"/>
              <a:gd name="connsiteY15" fmla="*/ 712520 h 8787740"/>
              <a:gd name="connsiteX16" fmla="*/ 2897579 w 6020790"/>
              <a:gd name="connsiteY16" fmla="*/ 712520 h 8787740"/>
              <a:gd name="connsiteX17" fmla="*/ 3277590 w 6020790"/>
              <a:gd name="connsiteY17" fmla="*/ 676894 h 8787740"/>
              <a:gd name="connsiteX18" fmla="*/ 3586348 w 6020790"/>
              <a:gd name="connsiteY18" fmla="*/ 641268 h 8787740"/>
              <a:gd name="connsiteX19" fmla="*/ 3871356 w 6020790"/>
              <a:gd name="connsiteY19" fmla="*/ 724395 h 8787740"/>
              <a:gd name="connsiteX20" fmla="*/ 4180114 w 6020790"/>
              <a:gd name="connsiteY20" fmla="*/ 783771 h 8787740"/>
              <a:gd name="connsiteX21" fmla="*/ 4275117 w 6020790"/>
              <a:gd name="connsiteY21" fmla="*/ 641268 h 8787740"/>
              <a:gd name="connsiteX22" fmla="*/ 4334494 w 6020790"/>
              <a:gd name="connsiteY22" fmla="*/ 510639 h 8787740"/>
              <a:gd name="connsiteX23" fmla="*/ 4524499 w 6020790"/>
              <a:gd name="connsiteY23" fmla="*/ 522514 h 8787740"/>
              <a:gd name="connsiteX24" fmla="*/ 4667003 w 6020790"/>
              <a:gd name="connsiteY24" fmla="*/ 653143 h 8787740"/>
              <a:gd name="connsiteX25" fmla="*/ 4833257 w 6020790"/>
              <a:gd name="connsiteY25" fmla="*/ 629392 h 8787740"/>
              <a:gd name="connsiteX26" fmla="*/ 4928260 w 6020790"/>
              <a:gd name="connsiteY26" fmla="*/ 546265 h 8787740"/>
              <a:gd name="connsiteX27" fmla="*/ 4952010 w 6020790"/>
              <a:gd name="connsiteY27" fmla="*/ 439387 h 8787740"/>
              <a:gd name="connsiteX28" fmla="*/ 5260769 w 6020790"/>
              <a:gd name="connsiteY28" fmla="*/ 403761 h 8787740"/>
              <a:gd name="connsiteX29" fmla="*/ 5415148 w 6020790"/>
              <a:gd name="connsiteY29" fmla="*/ 593766 h 8787740"/>
              <a:gd name="connsiteX30" fmla="*/ 5569527 w 6020790"/>
              <a:gd name="connsiteY30" fmla="*/ 617517 h 8787740"/>
              <a:gd name="connsiteX31" fmla="*/ 5628904 w 6020790"/>
              <a:gd name="connsiteY31" fmla="*/ 534390 h 8787740"/>
              <a:gd name="connsiteX32" fmla="*/ 5712031 w 6020790"/>
              <a:gd name="connsiteY32" fmla="*/ 415636 h 8787740"/>
              <a:gd name="connsiteX33" fmla="*/ 5878286 w 6020790"/>
              <a:gd name="connsiteY33" fmla="*/ 142504 h 8787740"/>
              <a:gd name="connsiteX34" fmla="*/ 5807034 w 6020790"/>
              <a:gd name="connsiteY34" fmla="*/ 0 h 8787740"/>
              <a:gd name="connsiteX35" fmla="*/ 6020790 w 6020790"/>
              <a:gd name="connsiteY35" fmla="*/ 11875 h 8787740"/>
              <a:gd name="connsiteX36" fmla="*/ 5925787 w 6020790"/>
              <a:gd name="connsiteY36" fmla="*/ 380010 h 8787740"/>
              <a:gd name="connsiteX37" fmla="*/ 5842660 w 6020790"/>
              <a:gd name="connsiteY37" fmla="*/ 415636 h 8787740"/>
              <a:gd name="connsiteX38" fmla="*/ 5842660 w 6020790"/>
              <a:gd name="connsiteY38" fmla="*/ 593766 h 8787740"/>
              <a:gd name="connsiteX39" fmla="*/ 5747657 w 6020790"/>
              <a:gd name="connsiteY39" fmla="*/ 700644 h 8787740"/>
              <a:gd name="connsiteX40" fmla="*/ 5593278 w 6020790"/>
              <a:gd name="connsiteY40" fmla="*/ 736270 h 8787740"/>
              <a:gd name="connsiteX41" fmla="*/ 5355771 w 6020790"/>
              <a:gd name="connsiteY41" fmla="*/ 771896 h 8787740"/>
              <a:gd name="connsiteX42" fmla="*/ 5058888 w 6020790"/>
              <a:gd name="connsiteY42" fmla="*/ 736270 h 8787740"/>
              <a:gd name="connsiteX43" fmla="*/ 4880758 w 6020790"/>
              <a:gd name="connsiteY43" fmla="*/ 831273 h 8787740"/>
              <a:gd name="connsiteX44" fmla="*/ 4797631 w 6020790"/>
              <a:gd name="connsiteY44" fmla="*/ 878774 h 8787740"/>
              <a:gd name="connsiteX45" fmla="*/ 4940135 w 6020790"/>
              <a:gd name="connsiteY45" fmla="*/ 1092530 h 8787740"/>
              <a:gd name="connsiteX46" fmla="*/ 4975761 w 6020790"/>
              <a:gd name="connsiteY46" fmla="*/ 1318161 h 8787740"/>
              <a:gd name="connsiteX47" fmla="*/ 4857008 w 6020790"/>
              <a:gd name="connsiteY47" fmla="*/ 1484416 h 8787740"/>
              <a:gd name="connsiteX48" fmla="*/ 4963886 w 6020790"/>
              <a:gd name="connsiteY48" fmla="*/ 1638795 h 8787740"/>
              <a:gd name="connsiteX49" fmla="*/ 5023262 w 6020790"/>
              <a:gd name="connsiteY49" fmla="*/ 1816925 h 8787740"/>
              <a:gd name="connsiteX50" fmla="*/ 4963886 w 6020790"/>
              <a:gd name="connsiteY50" fmla="*/ 1935678 h 8787740"/>
              <a:gd name="connsiteX51" fmla="*/ 4702629 w 6020790"/>
              <a:gd name="connsiteY51" fmla="*/ 1769423 h 8787740"/>
              <a:gd name="connsiteX52" fmla="*/ 4690753 w 6020790"/>
              <a:gd name="connsiteY52" fmla="*/ 1923803 h 8787740"/>
              <a:gd name="connsiteX53" fmla="*/ 4904509 w 6020790"/>
              <a:gd name="connsiteY53" fmla="*/ 2042556 h 8787740"/>
              <a:gd name="connsiteX54" fmla="*/ 4821382 w 6020790"/>
              <a:gd name="connsiteY54" fmla="*/ 2125683 h 8787740"/>
              <a:gd name="connsiteX55" fmla="*/ 4655127 w 6020790"/>
              <a:gd name="connsiteY55" fmla="*/ 2113808 h 8787740"/>
              <a:gd name="connsiteX56" fmla="*/ 4631377 w 6020790"/>
              <a:gd name="connsiteY56" fmla="*/ 2220686 h 8787740"/>
              <a:gd name="connsiteX57" fmla="*/ 4631377 w 6020790"/>
              <a:gd name="connsiteY57" fmla="*/ 2315688 h 8787740"/>
              <a:gd name="connsiteX58" fmla="*/ 4726379 w 6020790"/>
              <a:gd name="connsiteY58" fmla="*/ 2363190 h 8787740"/>
              <a:gd name="connsiteX59" fmla="*/ 4773881 w 6020790"/>
              <a:gd name="connsiteY59" fmla="*/ 2375065 h 8787740"/>
              <a:gd name="connsiteX60" fmla="*/ 4773881 w 6020790"/>
              <a:gd name="connsiteY60" fmla="*/ 2375065 h 8787740"/>
              <a:gd name="connsiteX61" fmla="*/ 4797631 w 6020790"/>
              <a:gd name="connsiteY61" fmla="*/ 2470068 h 8787740"/>
              <a:gd name="connsiteX62" fmla="*/ 4750130 w 6020790"/>
              <a:gd name="connsiteY62" fmla="*/ 2553195 h 8787740"/>
              <a:gd name="connsiteX63" fmla="*/ 4797631 w 6020790"/>
              <a:gd name="connsiteY63" fmla="*/ 2648197 h 8787740"/>
              <a:gd name="connsiteX64" fmla="*/ 4631377 w 6020790"/>
              <a:gd name="connsiteY64" fmla="*/ 2719449 h 8787740"/>
              <a:gd name="connsiteX65" fmla="*/ 4548249 w 6020790"/>
              <a:gd name="connsiteY65" fmla="*/ 2695699 h 8787740"/>
              <a:gd name="connsiteX66" fmla="*/ 4453247 w 6020790"/>
              <a:gd name="connsiteY66" fmla="*/ 2802577 h 8787740"/>
              <a:gd name="connsiteX67" fmla="*/ 4465122 w 6020790"/>
              <a:gd name="connsiteY67" fmla="*/ 2933205 h 8787740"/>
              <a:gd name="connsiteX68" fmla="*/ 4417621 w 6020790"/>
              <a:gd name="connsiteY68" fmla="*/ 3016333 h 8787740"/>
              <a:gd name="connsiteX69" fmla="*/ 4298868 w 6020790"/>
              <a:gd name="connsiteY69" fmla="*/ 3075709 h 8787740"/>
              <a:gd name="connsiteX70" fmla="*/ 4251366 w 6020790"/>
              <a:gd name="connsiteY70" fmla="*/ 3277590 h 8787740"/>
              <a:gd name="connsiteX71" fmla="*/ 4227616 w 6020790"/>
              <a:gd name="connsiteY71" fmla="*/ 3384468 h 8787740"/>
              <a:gd name="connsiteX72" fmla="*/ 4239491 w 6020790"/>
              <a:gd name="connsiteY72" fmla="*/ 3491346 h 8787740"/>
              <a:gd name="connsiteX73" fmla="*/ 4108862 w 6020790"/>
              <a:gd name="connsiteY73" fmla="*/ 3562597 h 8787740"/>
              <a:gd name="connsiteX74" fmla="*/ 4073236 w 6020790"/>
              <a:gd name="connsiteY74" fmla="*/ 3752603 h 8787740"/>
              <a:gd name="connsiteX75" fmla="*/ 3978234 w 6020790"/>
              <a:gd name="connsiteY75" fmla="*/ 3871356 h 8787740"/>
              <a:gd name="connsiteX76" fmla="*/ 3788229 w 6020790"/>
              <a:gd name="connsiteY76" fmla="*/ 4085112 h 8787740"/>
              <a:gd name="connsiteX77" fmla="*/ 3752603 w 6020790"/>
              <a:gd name="connsiteY77" fmla="*/ 4263242 h 8787740"/>
              <a:gd name="connsiteX78" fmla="*/ 3800104 w 6020790"/>
              <a:gd name="connsiteY78" fmla="*/ 4465122 h 8787740"/>
              <a:gd name="connsiteX79" fmla="*/ 3681351 w 6020790"/>
              <a:gd name="connsiteY79" fmla="*/ 4690753 h 8787740"/>
              <a:gd name="connsiteX80" fmla="*/ 3835730 w 6020790"/>
              <a:gd name="connsiteY80" fmla="*/ 5035138 h 8787740"/>
              <a:gd name="connsiteX81" fmla="*/ 3978234 w 6020790"/>
              <a:gd name="connsiteY81" fmla="*/ 5522026 h 8787740"/>
              <a:gd name="connsiteX82" fmla="*/ 3966358 w 6020790"/>
              <a:gd name="connsiteY82" fmla="*/ 5783283 h 8787740"/>
              <a:gd name="connsiteX83" fmla="*/ 4096987 w 6020790"/>
              <a:gd name="connsiteY83" fmla="*/ 6092042 h 8787740"/>
              <a:gd name="connsiteX84" fmla="*/ 4251366 w 6020790"/>
              <a:gd name="connsiteY84" fmla="*/ 6567055 h 8787740"/>
              <a:gd name="connsiteX85" fmla="*/ 4298868 w 6020790"/>
              <a:gd name="connsiteY85" fmla="*/ 6768935 h 8787740"/>
              <a:gd name="connsiteX86" fmla="*/ 4536374 w 6020790"/>
              <a:gd name="connsiteY86" fmla="*/ 6935190 h 8787740"/>
              <a:gd name="connsiteX87" fmla="*/ 4536374 w 6020790"/>
              <a:gd name="connsiteY87" fmla="*/ 7184571 h 8787740"/>
              <a:gd name="connsiteX88" fmla="*/ 4785756 w 6020790"/>
              <a:gd name="connsiteY88" fmla="*/ 7505205 h 8787740"/>
              <a:gd name="connsiteX89" fmla="*/ 4940135 w 6020790"/>
              <a:gd name="connsiteY89" fmla="*/ 7861465 h 8787740"/>
              <a:gd name="connsiteX90" fmla="*/ 5248894 w 6020790"/>
              <a:gd name="connsiteY90" fmla="*/ 8122722 h 8787740"/>
              <a:gd name="connsiteX91" fmla="*/ 5367647 w 6020790"/>
              <a:gd name="connsiteY91" fmla="*/ 8431481 h 8787740"/>
              <a:gd name="connsiteX92" fmla="*/ 5628904 w 6020790"/>
              <a:gd name="connsiteY92" fmla="*/ 8704613 h 8787740"/>
              <a:gd name="connsiteX93" fmla="*/ 5688281 w 6020790"/>
              <a:gd name="connsiteY93" fmla="*/ 8787740 h 8787740"/>
              <a:gd name="connsiteX94" fmla="*/ 3954483 w 6020790"/>
              <a:gd name="connsiteY94" fmla="*/ 8763990 h 8787740"/>
              <a:gd name="connsiteX95" fmla="*/ 4132613 w 6020790"/>
              <a:gd name="connsiteY95" fmla="*/ 8360229 h 8787740"/>
              <a:gd name="connsiteX96" fmla="*/ 4251366 w 6020790"/>
              <a:gd name="connsiteY96" fmla="*/ 7992094 h 8787740"/>
              <a:gd name="connsiteX97" fmla="*/ 4144488 w 6020790"/>
              <a:gd name="connsiteY97" fmla="*/ 7469579 h 8787740"/>
              <a:gd name="connsiteX98" fmla="*/ 3990109 w 6020790"/>
              <a:gd name="connsiteY98" fmla="*/ 7125195 h 8787740"/>
              <a:gd name="connsiteX99" fmla="*/ 3823855 w 6020790"/>
              <a:gd name="connsiteY99" fmla="*/ 6685808 h 8787740"/>
              <a:gd name="connsiteX100" fmla="*/ 3550722 w 6020790"/>
              <a:gd name="connsiteY100" fmla="*/ 6258296 h 8787740"/>
              <a:gd name="connsiteX101" fmla="*/ 3420094 w 6020790"/>
              <a:gd name="connsiteY101" fmla="*/ 5866410 h 8787740"/>
              <a:gd name="connsiteX102" fmla="*/ 3289465 w 6020790"/>
              <a:gd name="connsiteY102" fmla="*/ 5462649 h 8787740"/>
              <a:gd name="connsiteX103" fmla="*/ 3158836 w 6020790"/>
              <a:gd name="connsiteY103" fmla="*/ 4975761 h 8787740"/>
              <a:gd name="connsiteX104" fmla="*/ 3111335 w 6020790"/>
              <a:gd name="connsiteY104" fmla="*/ 4655127 h 8787740"/>
              <a:gd name="connsiteX105" fmla="*/ 3111335 w 6020790"/>
              <a:gd name="connsiteY105" fmla="*/ 4263242 h 8787740"/>
              <a:gd name="connsiteX106" fmla="*/ 3182587 w 6020790"/>
              <a:gd name="connsiteY106" fmla="*/ 3978234 h 8787740"/>
              <a:gd name="connsiteX107" fmla="*/ 3313216 w 6020790"/>
              <a:gd name="connsiteY107" fmla="*/ 3550722 h 8787740"/>
              <a:gd name="connsiteX108" fmla="*/ 3265714 w 6020790"/>
              <a:gd name="connsiteY108" fmla="*/ 3265714 h 8787740"/>
              <a:gd name="connsiteX109" fmla="*/ 3348842 w 6020790"/>
              <a:gd name="connsiteY109" fmla="*/ 3028208 h 8787740"/>
              <a:gd name="connsiteX110" fmla="*/ 3384468 w 6020790"/>
              <a:gd name="connsiteY110" fmla="*/ 2873829 h 8787740"/>
              <a:gd name="connsiteX111" fmla="*/ 3479470 w 6020790"/>
              <a:gd name="connsiteY111" fmla="*/ 2636322 h 8787740"/>
              <a:gd name="connsiteX112" fmla="*/ 3538847 w 6020790"/>
              <a:gd name="connsiteY112" fmla="*/ 2220686 h 8787740"/>
              <a:gd name="connsiteX113" fmla="*/ 3621974 w 6020790"/>
              <a:gd name="connsiteY113" fmla="*/ 1698171 h 8787740"/>
              <a:gd name="connsiteX114" fmla="*/ 3515096 w 6020790"/>
              <a:gd name="connsiteY114" fmla="*/ 1270660 h 8787740"/>
              <a:gd name="connsiteX115" fmla="*/ 3277590 w 6020790"/>
              <a:gd name="connsiteY115" fmla="*/ 1175657 h 8787740"/>
              <a:gd name="connsiteX116" fmla="*/ 2719449 w 6020790"/>
              <a:gd name="connsiteY116" fmla="*/ 1151907 h 8787740"/>
              <a:gd name="connsiteX117" fmla="*/ 2090057 w 6020790"/>
              <a:gd name="connsiteY117" fmla="*/ 1151907 h 8787740"/>
              <a:gd name="connsiteX118" fmla="*/ 1864426 w 6020790"/>
              <a:gd name="connsiteY118" fmla="*/ 1246909 h 8787740"/>
              <a:gd name="connsiteX119" fmla="*/ 1686296 w 6020790"/>
              <a:gd name="connsiteY119" fmla="*/ 1294410 h 8787740"/>
              <a:gd name="connsiteX120" fmla="*/ 1543792 w 6020790"/>
              <a:gd name="connsiteY120" fmla="*/ 1187533 h 8787740"/>
              <a:gd name="connsiteX121" fmla="*/ 1140031 w 6020790"/>
              <a:gd name="connsiteY121" fmla="*/ 1187533 h 8787740"/>
              <a:gd name="connsiteX122" fmla="*/ 783771 w 6020790"/>
              <a:gd name="connsiteY122" fmla="*/ 1104405 h 8787740"/>
              <a:gd name="connsiteX123" fmla="*/ 237506 w 6020790"/>
              <a:gd name="connsiteY123" fmla="*/ 1045029 h 8787740"/>
              <a:gd name="connsiteX124" fmla="*/ 11875 w 6020790"/>
              <a:gd name="connsiteY124" fmla="*/ 1056904 h 8787740"/>
              <a:gd name="connsiteX125" fmla="*/ 0 w 6020790"/>
              <a:gd name="connsiteY125" fmla="*/ 178130 h 8787740"/>
              <a:gd name="connsiteX126" fmla="*/ 71252 w 6020790"/>
              <a:gd name="connsiteY126" fmla="*/ 201881 h 878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6020790" h="8787740">
                <a:moveTo>
                  <a:pt x="71252" y="201881"/>
                </a:moveTo>
                <a:lnTo>
                  <a:pt x="415636" y="273133"/>
                </a:lnTo>
                <a:lnTo>
                  <a:pt x="510639" y="190005"/>
                </a:lnTo>
                <a:lnTo>
                  <a:pt x="581891" y="95003"/>
                </a:lnTo>
                <a:lnTo>
                  <a:pt x="688769" y="106878"/>
                </a:lnTo>
                <a:lnTo>
                  <a:pt x="938151" y="118753"/>
                </a:lnTo>
                <a:lnTo>
                  <a:pt x="1116281" y="95003"/>
                </a:lnTo>
                <a:lnTo>
                  <a:pt x="1163782" y="225631"/>
                </a:lnTo>
                <a:lnTo>
                  <a:pt x="1306286" y="225631"/>
                </a:lnTo>
                <a:lnTo>
                  <a:pt x="1436914" y="213756"/>
                </a:lnTo>
                <a:lnTo>
                  <a:pt x="1615044" y="201881"/>
                </a:lnTo>
                <a:lnTo>
                  <a:pt x="1900052" y="570016"/>
                </a:lnTo>
                <a:lnTo>
                  <a:pt x="2101932" y="617517"/>
                </a:lnTo>
                <a:lnTo>
                  <a:pt x="2351314" y="570016"/>
                </a:lnTo>
                <a:lnTo>
                  <a:pt x="2612571" y="570016"/>
                </a:lnTo>
                <a:lnTo>
                  <a:pt x="2766951" y="712520"/>
                </a:lnTo>
                <a:lnTo>
                  <a:pt x="2897579" y="712520"/>
                </a:lnTo>
                <a:lnTo>
                  <a:pt x="3277590" y="676894"/>
                </a:lnTo>
                <a:lnTo>
                  <a:pt x="3586348" y="641268"/>
                </a:lnTo>
                <a:lnTo>
                  <a:pt x="3871356" y="724395"/>
                </a:lnTo>
                <a:lnTo>
                  <a:pt x="4180114" y="783771"/>
                </a:lnTo>
                <a:lnTo>
                  <a:pt x="4275117" y="641268"/>
                </a:lnTo>
                <a:lnTo>
                  <a:pt x="4334494" y="510639"/>
                </a:lnTo>
                <a:lnTo>
                  <a:pt x="4524499" y="522514"/>
                </a:lnTo>
                <a:lnTo>
                  <a:pt x="4667003" y="653143"/>
                </a:lnTo>
                <a:lnTo>
                  <a:pt x="4833257" y="629392"/>
                </a:lnTo>
                <a:lnTo>
                  <a:pt x="4928260" y="546265"/>
                </a:lnTo>
                <a:lnTo>
                  <a:pt x="4952010" y="439387"/>
                </a:lnTo>
                <a:lnTo>
                  <a:pt x="5260769" y="403761"/>
                </a:lnTo>
                <a:lnTo>
                  <a:pt x="5415148" y="593766"/>
                </a:lnTo>
                <a:cubicBezTo>
                  <a:pt x="5537483" y="620952"/>
                  <a:pt x="5485531" y="617517"/>
                  <a:pt x="5569527" y="617517"/>
                </a:cubicBezTo>
                <a:lnTo>
                  <a:pt x="5628904" y="534390"/>
                </a:lnTo>
                <a:lnTo>
                  <a:pt x="5712031" y="415636"/>
                </a:lnTo>
                <a:lnTo>
                  <a:pt x="5878286" y="142504"/>
                </a:lnTo>
                <a:lnTo>
                  <a:pt x="5807034" y="0"/>
                </a:lnTo>
                <a:lnTo>
                  <a:pt x="6020790" y="11875"/>
                </a:lnTo>
                <a:lnTo>
                  <a:pt x="5925787" y="380010"/>
                </a:lnTo>
                <a:lnTo>
                  <a:pt x="5842660" y="415636"/>
                </a:lnTo>
                <a:lnTo>
                  <a:pt x="5842660" y="593766"/>
                </a:lnTo>
                <a:lnTo>
                  <a:pt x="5747657" y="700644"/>
                </a:lnTo>
                <a:lnTo>
                  <a:pt x="5593278" y="736270"/>
                </a:lnTo>
                <a:lnTo>
                  <a:pt x="5355771" y="771896"/>
                </a:lnTo>
                <a:lnTo>
                  <a:pt x="5058888" y="736270"/>
                </a:lnTo>
                <a:lnTo>
                  <a:pt x="4880758" y="831273"/>
                </a:lnTo>
                <a:lnTo>
                  <a:pt x="4797631" y="878774"/>
                </a:lnTo>
                <a:lnTo>
                  <a:pt x="4940135" y="1092530"/>
                </a:lnTo>
                <a:lnTo>
                  <a:pt x="4975761" y="1318161"/>
                </a:lnTo>
                <a:lnTo>
                  <a:pt x="4857008" y="1484416"/>
                </a:lnTo>
                <a:lnTo>
                  <a:pt x="4963886" y="1638795"/>
                </a:lnTo>
                <a:lnTo>
                  <a:pt x="5023262" y="1816925"/>
                </a:lnTo>
                <a:lnTo>
                  <a:pt x="4963886" y="1935678"/>
                </a:lnTo>
                <a:lnTo>
                  <a:pt x="4702629" y="1769423"/>
                </a:lnTo>
                <a:lnTo>
                  <a:pt x="4690753" y="1923803"/>
                </a:lnTo>
                <a:lnTo>
                  <a:pt x="4904509" y="2042556"/>
                </a:lnTo>
                <a:lnTo>
                  <a:pt x="4821382" y="2125683"/>
                </a:lnTo>
                <a:lnTo>
                  <a:pt x="4655127" y="2113808"/>
                </a:lnTo>
                <a:lnTo>
                  <a:pt x="4631377" y="2220686"/>
                </a:lnTo>
                <a:lnTo>
                  <a:pt x="4631377" y="2315688"/>
                </a:lnTo>
                <a:cubicBezTo>
                  <a:pt x="4663044" y="2331522"/>
                  <a:pt x="4693697" y="2349573"/>
                  <a:pt x="4726379" y="2363190"/>
                </a:cubicBezTo>
                <a:cubicBezTo>
                  <a:pt x="4741445" y="2369467"/>
                  <a:pt x="4773881" y="2375065"/>
                  <a:pt x="4773881" y="2375065"/>
                </a:cubicBezTo>
                <a:lnTo>
                  <a:pt x="4773881" y="2375065"/>
                </a:lnTo>
                <a:lnTo>
                  <a:pt x="4797631" y="2470068"/>
                </a:lnTo>
                <a:lnTo>
                  <a:pt x="4750130" y="2553195"/>
                </a:lnTo>
                <a:lnTo>
                  <a:pt x="4797631" y="2648197"/>
                </a:lnTo>
                <a:lnTo>
                  <a:pt x="4631377" y="2719449"/>
                </a:lnTo>
                <a:lnTo>
                  <a:pt x="4548249" y="2695699"/>
                </a:lnTo>
                <a:lnTo>
                  <a:pt x="4453247" y="2802577"/>
                </a:lnTo>
                <a:lnTo>
                  <a:pt x="4465122" y="2933205"/>
                </a:lnTo>
                <a:lnTo>
                  <a:pt x="4417621" y="3016333"/>
                </a:lnTo>
                <a:lnTo>
                  <a:pt x="4298868" y="3075709"/>
                </a:lnTo>
                <a:lnTo>
                  <a:pt x="4251366" y="3277590"/>
                </a:lnTo>
                <a:lnTo>
                  <a:pt x="4227616" y="3384468"/>
                </a:lnTo>
                <a:lnTo>
                  <a:pt x="4239491" y="3491346"/>
                </a:lnTo>
                <a:lnTo>
                  <a:pt x="4108862" y="3562597"/>
                </a:lnTo>
                <a:lnTo>
                  <a:pt x="4073236" y="3752603"/>
                </a:lnTo>
                <a:lnTo>
                  <a:pt x="3978234" y="3871356"/>
                </a:lnTo>
                <a:lnTo>
                  <a:pt x="3788229" y="4085112"/>
                </a:lnTo>
                <a:lnTo>
                  <a:pt x="3752603" y="4263242"/>
                </a:lnTo>
                <a:lnTo>
                  <a:pt x="3800104" y="4465122"/>
                </a:lnTo>
                <a:lnTo>
                  <a:pt x="3681351" y="4690753"/>
                </a:lnTo>
                <a:lnTo>
                  <a:pt x="3835730" y="5035138"/>
                </a:lnTo>
                <a:lnTo>
                  <a:pt x="3978234" y="5522026"/>
                </a:lnTo>
                <a:lnTo>
                  <a:pt x="3966358" y="5783283"/>
                </a:lnTo>
                <a:lnTo>
                  <a:pt x="4096987" y="6092042"/>
                </a:lnTo>
                <a:lnTo>
                  <a:pt x="4251366" y="6567055"/>
                </a:lnTo>
                <a:lnTo>
                  <a:pt x="4298868" y="6768935"/>
                </a:lnTo>
                <a:lnTo>
                  <a:pt x="4536374" y="6935190"/>
                </a:lnTo>
                <a:lnTo>
                  <a:pt x="4536374" y="7184571"/>
                </a:lnTo>
                <a:lnTo>
                  <a:pt x="4785756" y="7505205"/>
                </a:lnTo>
                <a:lnTo>
                  <a:pt x="4940135" y="7861465"/>
                </a:lnTo>
                <a:lnTo>
                  <a:pt x="5248894" y="8122722"/>
                </a:lnTo>
                <a:lnTo>
                  <a:pt x="5367647" y="8431481"/>
                </a:lnTo>
                <a:lnTo>
                  <a:pt x="5628904" y="8704613"/>
                </a:lnTo>
                <a:lnTo>
                  <a:pt x="5688281" y="8787740"/>
                </a:lnTo>
                <a:lnTo>
                  <a:pt x="3954483" y="8763990"/>
                </a:lnTo>
                <a:lnTo>
                  <a:pt x="4132613" y="8360229"/>
                </a:lnTo>
                <a:lnTo>
                  <a:pt x="4251366" y="7992094"/>
                </a:lnTo>
                <a:lnTo>
                  <a:pt x="4144488" y="7469579"/>
                </a:lnTo>
                <a:lnTo>
                  <a:pt x="3990109" y="7125195"/>
                </a:lnTo>
                <a:lnTo>
                  <a:pt x="3823855" y="6685808"/>
                </a:lnTo>
                <a:lnTo>
                  <a:pt x="3550722" y="6258296"/>
                </a:lnTo>
                <a:lnTo>
                  <a:pt x="3420094" y="5866410"/>
                </a:lnTo>
                <a:lnTo>
                  <a:pt x="3289465" y="5462649"/>
                </a:lnTo>
                <a:lnTo>
                  <a:pt x="3158836" y="4975761"/>
                </a:lnTo>
                <a:lnTo>
                  <a:pt x="3111335" y="4655127"/>
                </a:lnTo>
                <a:lnTo>
                  <a:pt x="3111335" y="4263242"/>
                </a:lnTo>
                <a:lnTo>
                  <a:pt x="3182587" y="3978234"/>
                </a:lnTo>
                <a:lnTo>
                  <a:pt x="3313216" y="3550722"/>
                </a:lnTo>
                <a:lnTo>
                  <a:pt x="3265714" y="3265714"/>
                </a:lnTo>
                <a:lnTo>
                  <a:pt x="3348842" y="3028208"/>
                </a:lnTo>
                <a:lnTo>
                  <a:pt x="3384468" y="2873829"/>
                </a:lnTo>
                <a:lnTo>
                  <a:pt x="3479470" y="2636322"/>
                </a:lnTo>
                <a:lnTo>
                  <a:pt x="3538847" y="2220686"/>
                </a:lnTo>
                <a:lnTo>
                  <a:pt x="3621974" y="1698171"/>
                </a:lnTo>
                <a:lnTo>
                  <a:pt x="3515096" y="1270660"/>
                </a:lnTo>
                <a:lnTo>
                  <a:pt x="3277590" y="1175657"/>
                </a:lnTo>
                <a:lnTo>
                  <a:pt x="2719449" y="1151907"/>
                </a:lnTo>
                <a:lnTo>
                  <a:pt x="2090057" y="1151907"/>
                </a:lnTo>
                <a:lnTo>
                  <a:pt x="1864426" y="1246909"/>
                </a:lnTo>
                <a:lnTo>
                  <a:pt x="1686296" y="1294410"/>
                </a:lnTo>
                <a:lnTo>
                  <a:pt x="1543792" y="1187533"/>
                </a:lnTo>
                <a:lnTo>
                  <a:pt x="1140031" y="1187533"/>
                </a:lnTo>
                <a:lnTo>
                  <a:pt x="783771" y="1104405"/>
                </a:lnTo>
                <a:lnTo>
                  <a:pt x="237506" y="1045029"/>
                </a:lnTo>
                <a:lnTo>
                  <a:pt x="11875" y="1056904"/>
                </a:lnTo>
                <a:lnTo>
                  <a:pt x="0" y="178130"/>
                </a:lnTo>
                <a:lnTo>
                  <a:pt x="71252" y="201881"/>
                </a:lnTo>
                <a:close/>
              </a:path>
            </a:pathLst>
          </a:custGeom>
          <a:pattFill prst="pct90">
            <a:fgClr>
              <a:srgbClr val="FFFFFF"/>
            </a:fgClr>
            <a:bgClr>
              <a:schemeClr val="bg1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06" name="Text Box 182"/>
          <p:cNvSpPr txBox="1">
            <a:spLocks noChangeArrowheads="1"/>
          </p:cNvSpPr>
          <p:nvPr/>
        </p:nvSpPr>
        <p:spPr bwMode="auto">
          <a:xfrm>
            <a:off x="2133600" y="6411913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Гребни</a:t>
            </a:r>
          </a:p>
        </p:txBody>
      </p:sp>
      <p:sp>
        <p:nvSpPr>
          <p:cNvPr id="25607" name="Text Box 182"/>
          <p:cNvSpPr txBox="1">
            <a:spLocks noChangeArrowheads="1"/>
          </p:cNvSpPr>
          <p:nvPr/>
        </p:nvSpPr>
        <p:spPr bwMode="auto">
          <a:xfrm>
            <a:off x="2057400" y="4800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Матюшино</a:t>
            </a:r>
          </a:p>
        </p:txBody>
      </p:sp>
      <p:sp>
        <p:nvSpPr>
          <p:cNvPr id="25608" name="Text Box 182"/>
          <p:cNvSpPr txBox="1">
            <a:spLocks noChangeArrowheads="1"/>
          </p:cNvSpPr>
          <p:nvPr/>
        </p:nvSpPr>
        <p:spPr bwMode="auto">
          <a:xfrm>
            <a:off x="3962400" y="4419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Зеленый Бор</a:t>
            </a:r>
          </a:p>
        </p:txBody>
      </p:sp>
      <p:sp>
        <p:nvSpPr>
          <p:cNvPr id="23" name="Прямоугольная выноска 22"/>
          <p:cNvSpPr/>
          <p:nvPr/>
        </p:nvSpPr>
        <p:spPr>
          <a:xfrm>
            <a:off x="14288" y="8021638"/>
            <a:ext cx="5334000" cy="1579562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291" tIns="45651" rIns="91291" bIns="45651" anchor="ctr"/>
          <a:lstStyle/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Верхне-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Услонский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, 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Лаишевский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районы,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Строительство моста на трассе М-12,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Разрушение ледяного покрова судами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Места локации и передвижения судов: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каждые 3 часа (круглосуточно) по маршруту:  </a:t>
            </a:r>
            <a:b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</a:b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База ООО Судоходная компания КАМА – н.п. Шеланга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170238" y="2565400"/>
            <a:ext cx="1531937" cy="5486400"/>
          </a:xfrm>
          <a:custGeom>
            <a:avLst/>
            <a:gdLst>
              <a:gd name="connsiteX0" fmla="*/ 1484415 w 1531917"/>
              <a:gd name="connsiteY0" fmla="*/ 59377 h 5486400"/>
              <a:gd name="connsiteX1" fmla="*/ 1270659 w 1531917"/>
              <a:gd name="connsiteY1" fmla="*/ 0 h 5486400"/>
              <a:gd name="connsiteX2" fmla="*/ 1187532 w 1531917"/>
              <a:gd name="connsiteY2" fmla="*/ 106878 h 5486400"/>
              <a:gd name="connsiteX3" fmla="*/ 1033153 w 1531917"/>
              <a:gd name="connsiteY3" fmla="*/ 154379 h 5486400"/>
              <a:gd name="connsiteX4" fmla="*/ 1009402 w 1531917"/>
              <a:gd name="connsiteY4" fmla="*/ 249382 h 5486400"/>
              <a:gd name="connsiteX5" fmla="*/ 985652 w 1531917"/>
              <a:gd name="connsiteY5" fmla="*/ 403761 h 5486400"/>
              <a:gd name="connsiteX6" fmla="*/ 866898 w 1531917"/>
              <a:gd name="connsiteY6" fmla="*/ 498764 h 5486400"/>
              <a:gd name="connsiteX7" fmla="*/ 724394 w 1531917"/>
              <a:gd name="connsiteY7" fmla="*/ 629392 h 5486400"/>
              <a:gd name="connsiteX8" fmla="*/ 700644 w 1531917"/>
              <a:gd name="connsiteY8" fmla="*/ 795647 h 5486400"/>
              <a:gd name="connsiteX9" fmla="*/ 629392 w 1531917"/>
              <a:gd name="connsiteY9" fmla="*/ 938151 h 5486400"/>
              <a:gd name="connsiteX10" fmla="*/ 534389 w 1531917"/>
              <a:gd name="connsiteY10" fmla="*/ 997527 h 5486400"/>
              <a:gd name="connsiteX11" fmla="*/ 463137 w 1531917"/>
              <a:gd name="connsiteY11" fmla="*/ 1116281 h 5486400"/>
              <a:gd name="connsiteX12" fmla="*/ 439387 w 1531917"/>
              <a:gd name="connsiteY12" fmla="*/ 1294411 h 5486400"/>
              <a:gd name="connsiteX13" fmla="*/ 368135 w 1531917"/>
              <a:gd name="connsiteY13" fmla="*/ 1389413 h 5486400"/>
              <a:gd name="connsiteX14" fmla="*/ 273132 w 1531917"/>
              <a:gd name="connsiteY14" fmla="*/ 1425039 h 5486400"/>
              <a:gd name="connsiteX15" fmla="*/ 166254 w 1531917"/>
              <a:gd name="connsiteY15" fmla="*/ 1496291 h 5486400"/>
              <a:gd name="connsiteX16" fmla="*/ 130628 w 1531917"/>
              <a:gd name="connsiteY16" fmla="*/ 1626920 h 5486400"/>
              <a:gd name="connsiteX17" fmla="*/ 178130 w 1531917"/>
              <a:gd name="connsiteY17" fmla="*/ 1769424 h 5486400"/>
              <a:gd name="connsiteX18" fmla="*/ 83127 w 1531917"/>
              <a:gd name="connsiteY18" fmla="*/ 2173185 h 5486400"/>
              <a:gd name="connsiteX19" fmla="*/ 0 w 1531917"/>
              <a:gd name="connsiteY19" fmla="*/ 2493818 h 5486400"/>
              <a:gd name="connsiteX20" fmla="*/ 0 w 1531917"/>
              <a:gd name="connsiteY20" fmla="*/ 2945081 h 5486400"/>
              <a:gd name="connsiteX21" fmla="*/ 118753 w 1531917"/>
              <a:gd name="connsiteY21" fmla="*/ 3621974 h 5486400"/>
              <a:gd name="connsiteX22" fmla="*/ 403761 w 1531917"/>
              <a:gd name="connsiteY22" fmla="*/ 4405746 h 5486400"/>
              <a:gd name="connsiteX23" fmla="*/ 475013 w 1531917"/>
              <a:gd name="connsiteY23" fmla="*/ 4583875 h 5486400"/>
              <a:gd name="connsiteX24" fmla="*/ 700644 w 1531917"/>
              <a:gd name="connsiteY24" fmla="*/ 4892634 h 5486400"/>
              <a:gd name="connsiteX25" fmla="*/ 855023 w 1531917"/>
              <a:gd name="connsiteY25" fmla="*/ 5415148 h 5486400"/>
              <a:gd name="connsiteX26" fmla="*/ 997527 w 1531917"/>
              <a:gd name="connsiteY26" fmla="*/ 5486400 h 5486400"/>
              <a:gd name="connsiteX27" fmla="*/ 997527 w 1531917"/>
              <a:gd name="connsiteY27" fmla="*/ 5486400 h 5486400"/>
              <a:gd name="connsiteX28" fmla="*/ 1080654 w 1531917"/>
              <a:gd name="connsiteY28" fmla="*/ 5427024 h 5486400"/>
              <a:gd name="connsiteX29" fmla="*/ 1163782 w 1531917"/>
              <a:gd name="connsiteY29" fmla="*/ 5403273 h 5486400"/>
              <a:gd name="connsiteX30" fmla="*/ 1235033 w 1531917"/>
              <a:gd name="connsiteY30" fmla="*/ 5403273 h 5486400"/>
              <a:gd name="connsiteX31" fmla="*/ 1235033 w 1531917"/>
              <a:gd name="connsiteY31" fmla="*/ 5403273 h 5486400"/>
              <a:gd name="connsiteX32" fmla="*/ 1294410 w 1531917"/>
              <a:gd name="connsiteY32" fmla="*/ 5260769 h 5486400"/>
              <a:gd name="connsiteX33" fmla="*/ 1056904 w 1531917"/>
              <a:gd name="connsiteY33" fmla="*/ 5070764 h 5486400"/>
              <a:gd name="connsiteX34" fmla="*/ 748145 w 1531917"/>
              <a:gd name="connsiteY34" fmla="*/ 4085112 h 5486400"/>
              <a:gd name="connsiteX35" fmla="*/ 760020 w 1531917"/>
              <a:gd name="connsiteY35" fmla="*/ 3811979 h 5486400"/>
              <a:gd name="connsiteX36" fmla="*/ 439387 w 1531917"/>
              <a:gd name="connsiteY36" fmla="*/ 3004457 h 5486400"/>
              <a:gd name="connsiteX37" fmla="*/ 546265 w 1531917"/>
              <a:gd name="connsiteY37" fmla="*/ 2743200 h 5486400"/>
              <a:gd name="connsiteX38" fmla="*/ 498763 w 1531917"/>
              <a:gd name="connsiteY38" fmla="*/ 2434442 h 5486400"/>
              <a:gd name="connsiteX39" fmla="*/ 605641 w 1531917"/>
              <a:gd name="connsiteY39" fmla="*/ 2256312 h 5486400"/>
              <a:gd name="connsiteX40" fmla="*/ 795646 w 1531917"/>
              <a:gd name="connsiteY40" fmla="*/ 2078182 h 5486400"/>
              <a:gd name="connsiteX41" fmla="*/ 807522 w 1531917"/>
              <a:gd name="connsiteY41" fmla="*/ 1911927 h 5486400"/>
              <a:gd name="connsiteX42" fmla="*/ 985652 w 1531917"/>
              <a:gd name="connsiteY42" fmla="*/ 1769424 h 5486400"/>
              <a:gd name="connsiteX43" fmla="*/ 1021278 w 1531917"/>
              <a:gd name="connsiteY43" fmla="*/ 1389413 h 5486400"/>
              <a:gd name="connsiteX44" fmla="*/ 1140031 w 1531917"/>
              <a:gd name="connsiteY44" fmla="*/ 1235034 h 5486400"/>
              <a:gd name="connsiteX45" fmla="*/ 1258784 w 1531917"/>
              <a:gd name="connsiteY45" fmla="*/ 1199408 h 5486400"/>
              <a:gd name="connsiteX46" fmla="*/ 1270659 w 1531917"/>
              <a:gd name="connsiteY46" fmla="*/ 1009403 h 5486400"/>
              <a:gd name="connsiteX47" fmla="*/ 1401288 w 1531917"/>
              <a:gd name="connsiteY47" fmla="*/ 938151 h 5486400"/>
              <a:gd name="connsiteX48" fmla="*/ 1531917 w 1531917"/>
              <a:gd name="connsiteY48" fmla="*/ 961901 h 5486400"/>
              <a:gd name="connsiteX49" fmla="*/ 1531917 w 1531917"/>
              <a:gd name="connsiteY49" fmla="*/ 783772 h 5486400"/>
              <a:gd name="connsiteX50" fmla="*/ 1531917 w 1531917"/>
              <a:gd name="connsiteY50" fmla="*/ 783772 h 5486400"/>
              <a:gd name="connsiteX51" fmla="*/ 1365662 w 1531917"/>
              <a:gd name="connsiteY51" fmla="*/ 676894 h 5486400"/>
              <a:gd name="connsiteX52" fmla="*/ 1389413 w 1531917"/>
              <a:gd name="connsiteY52" fmla="*/ 475013 h 5486400"/>
              <a:gd name="connsiteX53" fmla="*/ 1436914 w 1531917"/>
              <a:gd name="connsiteY53" fmla="*/ 261257 h 5486400"/>
              <a:gd name="connsiteX54" fmla="*/ 1484415 w 1531917"/>
              <a:gd name="connsiteY54" fmla="*/ 5937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31917" h="5486400">
                <a:moveTo>
                  <a:pt x="1484415" y="59377"/>
                </a:moveTo>
                <a:lnTo>
                  <a:pt x="1270659" y="0"/>
                </a:lnTo>
                <a:lnTo>
                  <a:pt x="1187532" y="106878"/>
                </a:lnTo>
                <a:lnTo>
                  <a:pt x="1033153" y="154379"/>
                </a:lnTo>
                <a:lnTo>
                  <a:pt x="1009402" y="249382"/>
                </a:lnTo>
                <a:lnTo>
                  <a:pt x="985652" y="403761"/>
                </a:lnTo>
                <a:lnTo>
                  <a:pt x="866898" y="498764"/>
                </a:lnTo>
                <a:lnTo>
                  <a:pt x="724394" y="629392"/>
                </a:lnTo>
                <a:lnTo>
                  <a:pt x="700644" y="795647"/>
                </a:lnTo>
                <a:lnTo>
                  <a:pt x="629392" y="938151"/>
                </a:lnTo>
                <a:lnTo>
                  <a:pt x="534389" y="997527"/>
                </a:lnTo>
                <a:lnTo>
                  <a:pt x="463137" y="1116281"/>
                </a:lnTo>
                <a:lnTo>
                  <a:pt x="439387" y="1294411"/>
                </a:lnTo>
                <a:lnTo>
                  <a:pt x="368135" y="1389413"/>
                </a:lnTo>
                <a:lnTo>
                  <a:pt x="273132" y="1425039"/>
                </a:lnTo>
                <a:lnTo>
                  <a:pt x="166254" y="1496291"/>
                </a:lnTo>
                <a:lnTo>
                  <a:pt x="130628" y="1626920"/>
                </a:lnTo>
                <a:lnTo>
                  <a:pt x="178130" y="1769424"/>
                </a:lnTo>
                <a:lnTo>
                  <a:pt x="83127" y="2173185"/>
                </a:lnTo>
                <a:lnTo>
                  <a:pt x="0" y="2493818"/>
                </a:lnTo>
                <a:lnTo>
                  <a:pt x="0" y="2945081"/>
                </a:lnTo>
                <a:lnTo>
                  <a:pt x="118753" y="3621974"/>
                </a:lnTo>
                <a:lnTo>
                  <a:pt x="403761" y="4405746"/>
                </a:lnTo>
                <a:lnTo>
                  <a:pt x="475013" y="4583875"/>
                </a:lnTo>
                <a:lnTo>
                  <a:pt x="700644" y="4892634"/>
                </a:lnTo>
                <a:lnTo>
                  <a:pt x="855023" y="5415148"/>
                </a:lnTo>
                <a:lnTo>
                  <a:pt x="997527" y="5486400"/>
                </a:lnTo>
                <a:lnTo>
                  <a:pt x="997527" y="5486400"/>
                </a:lnTo>
                <a:lnTo>
                  <a:pt x="1080654" y="5427024"/>
                </a:lnTo>
                <a:lnTo>
                  <a:pt x="1163782" y="5403273"/>
                </a:lnTo>
                <a:lnTo>
                  <a:pt x="1235033" y="5403273"/>
                </a:lnTo>
                <a:lnTo>
                  <a:pt x="1235033" y="5403273"/>
                </a:lnTo>
                <a:lnTo>
                  <a:pt x="1294410" y="5260769"/>
                </a:lnTo>
                <a:lnTo>
                  <a:pt x="1056904" y="5070764"/>
                </a:lnTo>
                <a:lnTo>
                  <a:pt x="748145" y="4085112"/>
                </a:lnTo>
                <a:lnTo>
                  <a:pt x="760020" y="3811979"/>
                </a:lnTo>
                <a:lnTo>
                  <a:pt x="439387" y="3004457"/>
                </a:lnTo>
                <a:lnTo>
                  <a:pt x="546265" y="2743200"/>
                </a:lnTo>
                <a:lnTo>
                  <a:pt x="498763" y="2434442"/>
                </a:lnTo>
                <a:lnTo>
                  <a:pt x="605641" y="2256312"/>
                </a:lnTo>
                <a:lnTo>
                  <a:pt x="795646" y="2078182"/>
                </a:lnTo>
                <a:lnTo>
                  <a:pt x="807522" y="1911927"/>
                </a:lnTo>
                <a:lnTo>
                  <a:pt x="985652" y="1769424"/>
                </a:lnTo>
                <a:lnTo>
                  <a:pt x="1021278" y="1389413"/>
                </a:lnTo>
                <a:lnTo>
                  <a:pt x="1140031" y="1235034"/>
                </a:lnTo>
                <a:lnTo>
                  <a:pt x="1258784" y="1199408"/>
                </a:lnTo>
                <a:lnTo>
                  <a:pt x="1270659" y="1009403"/>
                </a:lnTo>
                <a:lnTo>
                  <a:pt x="1401288" y="938151"/>
                </a:lnTo>
                <a:lnTo>
                  <a:pt x="1531917" y="961901"/>
                </a:lnTo>
                <a:lnTo>
                  <a:pt x="1531917" y="783772"/>
                </a:lnTo>
                <a:lnTo>
                  <a:pt x="1531917" y="783772"/>
                </a:lnTo>
                <a:lnTo>
                  <a:pt x="1365662" y="676894"/>
                </a:lnTo>
                <a:lnTo>
                  <a:pt x="1389413" y="475013"/>
                </a:lnTo>
                <a:lnTo>
                  <a:pt x="1436914" y="261257"/>
                </a:lnTo>
                <a:lnTo>
                  <a:pt x="1484415" y="59377"/>
                </a:lnTo>
                <a:close/>
              </a:path>
            </a:pathLst>
          </a:custGeom>
          <a:solidFill>
            <a:srgbClr val="00B0F0">
              <a:alpha val="83000"/>
            </a:srgbClr>
          </a:solidFill>
          <a:ln>
            <a:solidFill>
              <a:srgbClr val="FF0000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1" name="Text Box 182"/>
          <p:cNvSpPr txBox="1">
            <a:spLocks noChangeArrowheads="1"/>
          </p:cNvSpPr>
          <p:nvPr/>
        </p:nvSpPr>
        <p:spPr bwMode="auto">
          <a:xfrm>
            <a:off x="4702175" y="2051050"/>
            <a:ext cx="2155825" cy="46355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База ООО Судоходная Компания Кама</a:t>
            </a:r>
          </a:p>
        </p:txBody>
      </p:sp>
      <p:sp>
        <p:nvSpPr>
          <p:cNvPr id="4" name="Овал 3"/>
          <p:cNvSpPr/>
          <p:nvPr/>
        </p:nvSpPr>
        <p:spPr>
          <a:xfrm>
            <a:off x="4710113" y="2565400"/>
            <a:ext cx="333375" cy="304800"/>
          </a:xfrm>
          <a:prstGeom prst="ellipse">
            <a:avLst/>
          </a:prstGeom>
          <a:solidFill>
            <a:srgbClr val="FF0000"/>
          </a:solidFill>
          <a:ln>
            <a:solidFill>
              <a:srgbClr val="D7D7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3" name="Text Box 182"/>
          <p:cNvSpPr txBox="1">
            <a:spLocks noChangeArrowheads="1"/>
          </p:cNvSpPr>
          <p:nvPr/>
        </p:nvSpPr>
        <p:spPr bwMode="auto">
          <a:xfrm>
            <a:off x="2681288" y="7640638"/>
            <a:ext cx="1246187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Шеланга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858000" y="5105400"/>
            <a:ext cx="5943600" cy="727075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Обзорный космический снимок </a:t>
            </a:r>
          </a:p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Спутник </a:t>
            </a:r>
            <a:r>
              <a:rPr lang="en-US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Sentinel-2</a:t>
            </a:r>
            <a:endParaRPr lang="ru-RU" sz="2000" kern="0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190750" y="3149600"/>
            <a:ext cx="3111500" cy="4267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08" tIns="45660" rIns="91308" bIns="45660"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30" name="Прямая соединительная линия 29"/>
          <p:cNvCxnSpPr/>
          <p:nvPr/>
        </p:nvCxnSpPr>
        <p:spPr>
          <a:xfrm flipH="1">
            <a:off x="5302250" y="6411913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H="1">
            <a:off x="5302250" y="4267200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32"/>
          <p:cNvSpPr/>
          <p:nvPr/>
        </p:nvSpPr>
        <p:spPr>
          <a:xfrm>
            <a:off x="6858000" y="884238"/>
            <a:ext cx="5943600" cy="609600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Мониторинг движения судов  (ИС «КИИС Море»)</a:t>
            </a:r>
          </a:p>
        </p:txBody>
      </p:sp>
      <p:pic>
        <p:nvPicPr>
          <p:cNvPr id="256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58000" y="1536700"/>
            <a:ext cx="5943600" cy="35274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2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968" t="8849" r="60420" b="6667"/>
          <a:stretch>
            <a:fillRect/>
          </a:stretch>
        </p:blipFill>
        <p:spPr bwMode="auto">
          <a:xfrm>
            <a:off x="6896100" y="5892800"/>
            <a:ext cx="5905500" cy="37306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</a:extLst>
        </p:spPr>
      </p:pic>
      <p:sp>
        <p:nvSpPr>
          <p:cNvPr id="25621" name="Text Box 182"/>
          <p:cNvSpPr txBox="1">
            <a:spLocks noChangeArrowheads="1"/>
          </p:cNvSpPr>
          <p:nvPr/>
        </p:nvSpPr>
        <p:spPr bwMode="auto">
          <a:xfrm>
            <a:off x="8763000" y="7153275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Промоины</a:t>
            </a:r>
          </a:p>
        </p:txBody>
      </p:sp>
      <p:cxnSp>
        <p:nvCxnSpPr>
          <p:cNvPr id="9" name="Прямая со стрелкой 8"/>
          <p:cNvCxnSpPr/>
          <p:nvPr/>
        </p:nvCxnSpPr>
        <p:spPr>
          <a:xfrm>
            <a:off x="10210800" y="7285038"/>
            <a:ext cx="228600" cy="3556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 flipV="1">
            <a:off x="10210800" y="6858000"/>
            <a:ext cx="1066800" cy="427038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10572750" y="6524625"/>
            <a:ext cx="552450" cy="112713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25" name="Text Box 182"/>
          <p:cNvSpPr txBox="1">
            <a:spLocks noChangeArrowheads="1"/>
          </p:cNvSpPr>
          <p:nvPr/>
        </p:nvSpPr>
        <p:spPr bwMode="auto">
          <a:xfrm>
            <a:off x="9124950" y="6313488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Майна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 flipH="1">
            <a:off x="3746500" y="2082800"/>
            <a:ext cx="180975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02288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0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638"/>
            <a:ext cx="16319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870700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75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48000"/>
            <a:ext cx="1076325" cy="4302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75" y="3811588"/>
            <a:ext cx="1636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0" y="6536973"/>
            <a:ext cx="590961" cy="54964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0" y="5863957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22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07" y="5638801"/>
            <a:ext cx="561600" cy="46273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2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05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6" y="4560334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09" y="7120219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5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6" y="5113324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299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66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68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04" y="4419606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37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77" y="5810073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6" y="4434004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2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8" y="6826856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3" y="4373220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5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28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02" y="3919994"/>
            <a:ext cx="582898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75" y="1219200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51" y="375762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37" y="332523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13" y="40532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51" y="228182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58" y="25669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82" y="302433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87" y="30313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20" y="348938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23" y="387734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25" y="55294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0" y="622447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0" y="544730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54" y="6770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54" y="431025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80" y="25023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19" y="367414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01" y="7677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53" y="745216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5994" y="68506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42" y="54641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752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75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2838"/>
            <a:ext cx="11255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2672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10225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68" y="236220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3" y="3989388"/>
            <a:ext cx="1636712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688"/>
            <a:ext cx="6715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61" y="38084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6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2" y="37990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896091" y="499657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5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0" y="645951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0" y="76657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4" y="51133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8" y="4613027"/>
            <a:ext cx="507345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6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08259" y="45082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 dirty="0">
                <a:solidFill>
                  <a:srgbClr val="000000"/>
                </a:solidFill>
              </a:rPr>
              <a:t>В </a:t>
            </a:r>
            <a:r>
              <a:rPr lang="ru-RU" altLang="ru-RU" sz="2000" b="1" dirty="0">
                <a:solidFill>
                  <a:srgbClr val="FF0000"/>
                </a:solidFill>
              </a:rPr>
              <a:t>2021</a:t>
            </a:r>
            <a:r>
              <a:rPr lang="ru-RU" altLang="ru-RU" sz="20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34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человека.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5" y="33421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3" y="69166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5" y="737273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4" y="307552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6" y="647412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7" y="406286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867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867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46500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46825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72175"/>
            <a:ext cx="13890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6576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8851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8852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2016-2020 гг.): </a:t>
            </a: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829963" y="502924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56338"/>
            <a:ext cx="8128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429002" y="399283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" name="Овал 417"/>
          <p:cNvSpPr>
            <a:spLocks noChangeAspect="1"/>
          </p:cNvSpPr>
          <p:nvPr/>
        </p:nvSpPr>
        <p:spPr>
          <a:xfrm>
            <a:off x="10533974" y="853444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7010401" y="624840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9049130" y="42672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7829930" y="40386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8876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405063"/>
            <a:chOff x="487379" y="7592966"/>
            <a:chExt cx="5699312" cy="2002274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5275263" y="325755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39" y="50587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1" y="63275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09" y="673487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75" y="76668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74" y="748749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09" y="656106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8" y="30041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28" y="47221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1" y="75742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0" y="2510023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0" y="56691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2" y="838795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68" y="32514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34" y="385445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45" y="494508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1" y="444283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78" y="65007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6" y="545237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883A7-A639-48F7-889D-7A5CEFBF426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4"/>
            <a:ext cx="12801600" cy="8782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37" tIns="32614" rIns="65237" bIns="32614" anchor="ctr"/>
          <a:lstStyle/>
          <a:p>
            <a:pPr algn="ctr" defTabSz="127676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76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89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352129" y="1905000"/>
            <a:ext cx="12266279" cy="3352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59" tIns="52197" rIns="104459" bIns="52197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spcAft>
                <a:spcPts val="0"/>
              </a:spcAft>
            </a:pPr>
            <a:r>
              <a:rPr lang="ru-RU" sz="28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 об интенсивности</a:t>
            </a:r>
            <a:endParaRPr lang="ru-RU" sz="1800" dirty="0"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8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метеорологического явления</a:t>
            </a:r>
            <a:endParaRPr lang="ru-RU" sz="1800" dirty="0"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18 часов 25 февраля до 18  часов 26 февраля 2021 года             </a:t>
            </a:r>
          </a:p>
          <a:p>
            <a:pPr algn="just">
              <a:spcAft>
                <a:spcPts val="0"/>
              </a:spcAft>
            </a:pPr>
            <a:r>
              <a:rPr lang="ru-RU" sz="2800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       26 февраля 2021 г. на территории Республики Татарстан и в г. Казани ожидаются:</a:t>
            </a:r>
          </a:p>
          <a:p>
            <a:pPr algn="just">
              <a:spcAft>
                <a:spcPts val="0"/>
              </a:spcAft>
            </a:pPr>
            <a:r>
              <a:rPr lang="ru-RU" sz="2800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- ночью и днем метель с ухудшением видимости до 1000 м и менее;</a:t>
            </a:r>
          </a:p>
          <a:p>
            <a:pPr algn="just">
              <a:spcAft>
                <a:spcPts val="0"/>
              </a:spcAft>
            </a:pPr>
            <a:r>
              <a:rPr lang="ru-RU" sz="2800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- днем и вечером сильный  ветер порывами 15-17 м/с и гололед.</a:t>
            </a:r>
          </a:p>
        </p:txBody>
      </p:sp>
    </p:spTree>
    <p:extLst>
      <p:ext uri="{BB962C8B-B14F-4D97-AF65-F5344CB8AC3E}">
        <p14:creationId xmlns:p14="http://schemas.microsoft.com/office/powerpoint/2010/main" xmlns="" val="249058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119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2" y="670560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74453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 dirty="0">
                <a:solidFill>
                  <a:srgbClr val="000000"/>
                </a:solidFill>
              </a:rPr>
              <a:t>В 2021 году с нарастающим итогом зарегистрировано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18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2000" b="1" dirty="0">
                <a:solidFill>
                  <a:srgbClr val="000000"/>
                </a:solidFill>
              </a:rPr>
              <a:t>случаев 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27" y="506095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34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2" y="546815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55" y="297180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 ЗА 2008-2020 гг.)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174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68663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8701421" y="4408840"/>
            <a:ext cx="478771" cy="4362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749185" y="549099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1932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941" name="Группа 234"/>
          <p:cNvGrpSpPr>
            <a:grpSpLocks/>
          </p:cNvGrpSpPr>
          <p:nvPr/>
        </p:nvGrpSpPr>
        <p:grpSpPr bwMode="auto">
          <a:xfrm>
            <a:off x="396875" y="7953375"/>
            <a:ext cx="6043613" cy="1419225"/>
            <a:chOff x="793779" y="8233439"/>
            <a:chExt cx="4921221" cy="1361801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0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1942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2008-2020 гг.</a:t>
            </a:r>
          </a:p>
          <a:p>
            <a:pPr algn="just"/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447485" y="8317605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>
          <a:xfrm>
            <a:off x="447485" y="886579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1949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10101207" y="645677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>
          <a:xfrm>
            <a:off x="11319815" y="436421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>
          <a:xfrm>
            <a:off x="9969501" y="77227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>
          <a:xfrm>
            <a:off x="2693498" y="46726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>
          <a:xfrm>
            <a:off x="3399161" y="385047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>
          <a:xfrm>
            <a:off x="8940802" y="352387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7" name="Овал 156"/>
          <p:cNvSpPr>
            <a:spLocks noChangeAspect="1"/>
          </p:cNvSpPr>
          <p:nvPr/>
        </p:nvSpPr>
        <p:spPr>
          <a:xfrm>
            <a:off x="10382554" y="45059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>
            <a:off x="8629918" y="754214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59" name="Овал 158"/>
          <p:cNvSpPr>
            <a:spLocks noChangeAspect="1"/>
          </p:cNvSpPr>
          <p:nvPr/>
        </p:nvSpPr>
        <p:spPr>
          <a:xfrm>
            <a:off x="3829353" y="640080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0" name="Овал 159"/>
          <p:cNvSpPr>
            <a:spLocks noChangeAspect="1"/>
          </p:cNvSpPr>
          <p:nvPr/>
        </p:nvSpPr>
        <p:spPr>
          <a:xfrm>
            <a:off x="6303140" y="551982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61" name="Овал 160"/>
          <p:cNvSpPr>
            <a:spLocks noChangeAspect="1"/>
          </p:cNvSpPr>
          <p:nvPr/>
        </p:nvSpPr>
        <p:spPr>
          <a:xfrm>
            <a:off x="9221940" y="4416030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9453568" y="767018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9818339" y="4468398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5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5" y="213360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88620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21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05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7660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261100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6"/>
            <a:ext cx="1676319" cy="1598304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71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23" y="6872660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0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08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6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6"/>
            <a:ext cx="1736755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34202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22" y="760951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602038"/>
            <a:ext cx="7715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900"/>
            <a:ext cx="14239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6625"/>
            <a:ext cx="1306513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695950"/>
            <a:ext cx="1647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5" y="8382000"/>
            <a:ext cx="6043613" cy="990600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53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0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17" y="68272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39" y="307877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30" y="562502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091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0038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РЕГИСТРАЦИЯ ТУРИСТСКИХ ГРУПП</a:t>
            </a:r>
          </a:p>
        </p:txBody>
      </p:sp>
      <p:pic>
        <p:nvPicPr>
          <p:cNvPr id="33795" name="Picture 2" descr="F:\Булат\Безымянный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0875" t="7724" r="28584" b="20732"/>
          <a:stretch>
            <a:fillRect/>
          </a:stretch>
        </p:blipFill>
        <p:spPr bwMode="auto">
          <a:xfrm>
            <a:off x="152400" y="1606550"/>
            <a:ext cx="6858000" cy="416242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" name="Прямоугольник 1"/>
          <p:cNvSpPr/>
          <p:nvPr/>
        </p:nvSpPr>
        <p:spPr>
          <a:xfrm>
            <a:off x="1905000" y="4108450"/>
            <a:ext cx="1600200" cy="6858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2" rIns="91402" bIns="45702" anchor="ctr"/>
          <a:lstStyle/>
          <a:p>
            <a:pPr algn="ctr">
              <a:defRPr/>
            </a:pPr>
            <a:endParaRPr lang="ru-RU">
              <a:solidFill>
                <a:srgbClr val="0070C0"/>
              </a:solidFill>
            </a:endParaRPr>
          </a:p>
        </p:txBody>
      </p:sp>
      <p:pic>
        <p:nvPicPr>
          <p:cNvPr id="33797" name="Picture 3" descr="F:\Булат\Безымянный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9979" t="7724" r="30666" b="41432"/>
          <a:stretch>
            <a:fillRect/>
          </a:stretch>
        </p:blipFill>
        <p:spPr bwMode="auto">
          <a:xfrm>
            <a:off x="152400" y="5937250"/>
            <a:ext cx="6858000" cy="30162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3798" name="Picture 4" descr="F:\Булат\Безымянный3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1009" r="48972" b="7411"/>
          <a:stretch>
            <a:fillRect/>
          </a:stretch>
        </p:blipFill>
        <p:spPr bwMode="auto">
          <a:xfrm>
            <a:off x="7086600" y="1600200"/>
            <a:ext cx="5562600" cy="73533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МОБИЛЬНОЕ ПРИЛОЖЕНИЕ «МЧС РОССИИ»</a:t>
            </a:r>
          </a:p>
        </p:txBody>
      </p:sp>
      <p:pic>
        <p:nvPicPr>
          <p:cNvPr id="34819" name="Рисунок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58763" y="1371600"/>
            <a:ext cx="7910512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482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3596"/>
          <a:stretch>
            <a:fillRect/>
          </a:stretch>
        </p:blipFill>
        <p:spPr bwMode="auto">
          <a:xfrm>
            <a:off x="8534400" y="1371600"/>
            <a:ext cx="4022725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1" y="4644039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358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7515" y="1023938"/>
            <a:ext cx="12058649" cy="8162926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74" y="425750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7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28" y="476637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88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3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9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23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6" y="2753326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1" y="3720909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7" y="3043046"/>
            <a:ext cx="6349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5" y="5171089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4" y="3934426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9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1" y="5265546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599" y="4673409"/>
            <a:ext cx="13430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9" y="5352859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52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64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04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35" y="5743835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4996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9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08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1" y="393442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6" y="429796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90" y="7087995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6" y="6164071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9" y="6148195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2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409"/>
            <a:ext cx="1516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47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74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4" y="7212615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59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0" y="2867626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4" y="5468745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71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40" y="6037864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56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2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39" y="3654233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09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81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45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38" y="6880033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84"/>
            <a:ext cx="14239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58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6" y="2547746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217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6" y="4925027"/>
            <a:ext cx="17906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3" y="3328795"/>
            <a:ext cx="10763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4" y="3900296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6" y="4328920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7" y="5371908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4" y="3212909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40" y="5441562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36011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36012" name="Группа 241"/>
          <p:cNvGrpSpPr>
            <a:grpSpLocks/>
          </p:cNvGrpSpPr>
          <p:nvPr/>
        </p:nvGrpSpPr>
        <p:grpSpPr bwMode="auto">
          <a:xfrm>
            <a:off x="457202" y="1182688"/>
            <a:ext cx="2065337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6039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0" y="16779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0" y="203359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4" y="209708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0" y="2417764"/>
            <a:ext cx="274637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4" y="249078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36019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22" tIns="45666" rIns="91322" bIns="4566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6020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22" tIns="45666" rIns="91322" bIns="4566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2" y="550049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39" y="6229952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2" y="6743509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90" y="7210233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5" y="6352190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2286000" y="4125680"/>
            <a:ext cx="3816350" cy="172394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-14…-18</a:t>
            </a: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-6…-10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26" name="Прямая соединительная линия 125"/>
          <p:cNvCxnSpPr/>
          <p:nvPr/>
        </p:nvCxnSpPr>
        <p:spPr>
          <a:xfrm>
            <a:off x="2241181" y="4994276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5" name="Прямоугольник 114"/>
          <p:cNvSpPr/>
          <p:nvPr/>
        </p:nvSpPr>
        <p:spPr>
          <a:xfrm>
            <a:off x="4179092" y="6193032"/>
            <a:ext cx="3816350" cy="165099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r>
              <a:rPr lang="ru-RU" sz="4100" b="1" dirty="0">
                <a:solidFill>
                  <a:srgbClr val="002060"/>
                </a:solidFill>
              </a:rPr>
              <a:t>-</a:t>
            </a:r>
            <a:r>
              <a:rPr lang="ru-RU" sz="4100" b="1" dirty="0" smtClean="0">
                <a:solidFill>
                  <a:srgbClr val="002060"/>
                </a:solidFill>
              </a:rPr>
              <a:t>15…-19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-7…-11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 flipV="1">
            <a:off x="4171491" y="7075294"/>
            <a:ext cx="3841750" cy="12701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7" name="Прямоугольник 116"/>
          <p:cNvSpPr/>
          <p:nvPr/>
        </p:nvSpPr>
        <p:spPr>
          <a:xfrm>
            <a:off x="7221221" y="3934426"/>
            <a:ext cx="3816350" cy="158689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r>
              <a:rPr lang="ru-RU" sz="4100" b="1" dirty="0">
                <a:solidFill>
                  <a:srgbClr val="002060"/>
                </a:solidFill>
              </a:rPr>
              <a:t>-</a:t>
            </a:r>
            <a:r>
              <a:rPr lang="ru-RU" sz="4100" b="1" dirty="0" smtClean="0">
                <a:solidFill>
                  <a:srgbClr val="002060"/>
                </a:solidFill>
              </a:rPr>
              <a:t>19…-24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-11…-16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>
          <a:xfrm>
            <a:off x="7217684" y="4803925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2" name="Прямоугольник 111"/>
          <p:cNvSpPr>
            <a:spLocks noChangeArrowheads="1"/>
          </p:cNvSpPr>
          <p:nvPr/>
        </p:nvSpPr>
        <p:spPr bwMode="auto">
          <a:xfrm>
            <a:off x="7807560" y="2209800"/>
            <a:ext cx="4480365" cy="33853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1" tIns="45710" rIns="91421" bIns="45710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Местами метель.</a:t>
            </a:r>
            <a:endParaRPr lang="ru-RU" sz="1600" b="1" dirty="0">
              <a:solidFill>
                <a:srgbClr val="000000"/>
              </a:solidFill>
            </a:endParaRPr>
          </a:p>
        </p:txBody>
      </p:sp>
      <p:pic>
        <p:nvPicPr>
          <p:cNvPr id="11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8768" y="2217649"/>
            <a:ext cx="430209" cy="362901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7498" y="1728789"/>
            <a:ext cx="407632" cy="36195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9" name="Прямоугольник 118"/>
          <p:cNvSpPr>
            <a:spLocks noChangeArrowheads="1"/>
          </p:cNvSpPr>
          <p:nvPr/>
        </p:nvSpPr>
        <p:spPr bwMode="auto">
          <a:xfrm>
            <a:off x="7756565" y="1752600"/>
            <a:ext cx="4555964" cy="33854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8" tIns="45714" rIns="91428" bIns="45714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Местами гололед.</a:t>
            </a:r>
            <a:endParaRPr lang="ru-RU" sz="1600" dirty="0">
              <a:solidFill>
                <a:srgbClr val="000000"/>
              </a:solidFill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7756565" y="1103508"/>
            <a:ext cx="4531360" cy="58471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Ветер</a:t>
            </a:r>
            <a:endParaRPr lang="ru-RU" sz="1200" dirty="0">
              <a:effectLst/>
              <a:latin typeface="Times New Roman"/>
              <a:ea typeface="Times New Roman"/>
            </a:endParaRPr>
          </a:p>
          <a:p>
            <a:pPr fontAlgn="base">
              <a:spcAft>
                <a:spcPts val="0"/>
              </a:spcAft>
            </a:pPr>
            <a:r>
              <a:rPr lang="ru-RU" sz="1600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порывы до </a:t>
            </a:r>
            <a:r>
              <a:rPr lang="ru-RU" sz="1600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17  </a:t>
            </a:r>
            <a:r>
              <a:rPr lang="ru-RU" sz="1600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м/с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 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23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7498" y="1103508"/>
            <a:ext cx="407632" cy="36322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09358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13500" y="5257801"/>
            <a:ext cx="6388100" cy="43433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5257801"/>
            <a:ext cx="6328047" cy="43473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00799" y="877887"/>
            <a:ext cx="6365265" cy="43687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857249"/>
            <a:ext cx="6338888" cy="438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2" name="TextBox 73"/>
          <p:cNvSpPr txBox="1">
            <a:spLocks noChangeArrowheads="1"/>
          </p:cNvSpPr>
          <p:nvPr/>
        </p:nvSpPr>
        <p:spPr bwMode="auto">
          <a:xfrm>
            <a:off x="10141927" y="955674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06.00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26.02.2021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6388100" y="882650"/>
            <a:ext cx="0" cy="872807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4" name="TextBox 440"/>
          <p:cNvSpPr txBox="1">
            <a:spLocks noChangeArrowheads="1"/>
          </p:cNvSpPr>
          <p:nvPr/>
        </p:nvSpPr>
        <p:spPr bwMode="auto">
          <a:xfrm>
            <a:off x="10141927" y="5321909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15.00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26.02.2021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19465" name="TextBox 30"/>
          <p:cNvSpPr txBox="1">
            <a:spLocks noChangeArrowheads="1"/>
          </p:cNvSpPr>
          <p:nvPr/>
        </p:nvSpPr>
        <p:spPr bwMode="auto">
          <a:xfrm>
            <a:off x="3699459" y="955675"/>
            <a:ext cx="2620963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03.00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26.02.2021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503355" y="3485077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503355" y="2259624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9472" name="Text Box 2"/>
          <p:cNvSpPr txBox="1">
            <a:spLocks noChangeArrowheads="1"/>
          </p:cNvSpPr>
          <p:nvPr/>
        </p:nvSpPr>
        <p:spPr bwMode="auto">
          <a:xfrm>
            <a:off x="0" y="-11113"/>
            <a:ext cx="12801600" cy="88900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76" tIns="32581" rIns="65176" bIns="32581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 dirty="0">
                <a:solidFill>
                  <a:srgbClr val="000000"/>
                </a:solidFill>
                <a:cs typeface="Times New Roman" pitchFamily="18" charset="0"/>
              </a:rPr>
              <a:t>(ИНФОРМАЦИОННЫЕ МАТЕРИАЛЫ ПО </a:t>
            </a:r>
            <a:r>
              <a:rPr 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ВЕТРОВОЙ НАГРУЗКЕ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2000" b="1" dirty="0">
                <a:solidFill>
                  <a:srgbClr val="000000"/>
                </a:solidFill>
                <a:cs typeface="Times New Roman" pitchFamily="18" charset="0"/>
              </a:rPr>
              <a:t>НА ТЕРРИТОРИИ  РЕСПУБЛИКИ ТАТАРСТАН)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0" y="5248275"/>
            <a:ext cx="12801600" cy="95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1762717" y="2236230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90600" y="2087632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2" name="TextBox 440"/>
          <p:cNvSpPr txBox="1">
            <a:spLocks noChangeArrowheads="1"/>
          </p:cNvSpPr>
          <p:nvPr/>
        </p:nvSpPr>
        <p:spPr bwMode="auto">
          <a:xfrm>
            <a:off x="3703910" y="5365139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12.00 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26.02.2021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906000" y="3540124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906000" y="2314671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165362" y="2291277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393245" y="2142679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503355" y="7911585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503355" y="6686132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2717" y="6662738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90600" y="6514140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906000" y="7911585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9906000" y="6686132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8165362" y="6662738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393245" y="6514140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3625" t="61217" r="45865" b="23438"/>
          <a:stretch>
            <a:fillRect/>
          </a:stretch>
        </p:blipFill>
        <p:spPr bwMode="auto">
          <a:xfrm>
            <a:off x="5922667" y="1998664"/>
            <a:ext cx="389110" cy="3179761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3625" t="61217" r="45865" b="23438"/>
          <a:stretch>
            <a:fillRect/>
          </a:stretch>
        </p:blipFill>
        <p:spPr bwMode="auto">
          <a:xfrm>
            <a:off x="12360076" y="2036764"/>
            <a:ext cx="389110" cy="3179761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3625" t="61217" r="45865" b="23438"/>
          <a:stretch>
            <a:fillRect/>
          </a:stretch>
        </p:blipFill>
        <p:spPr bwMode="auto">
          <a:xfrm>
            <a:off x="5949656" y="6321704"/>
            <a:ext cx="389110" cy="3179761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3625" t="61217" r="45865" b="23438"/>
          <a:stretch>
            <a:fillRect/>
          </a:stretch>
        </p:blipFill>
        <p:spPr bwMode="auto">
          <a:xfrm>
            <a:off x="12360076" y="6417469"/>
            <a:ext cx="389110" cy="3179761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994324499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143000"/>
            <a:ext cx="12047537" cy="8153400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998913"/>
            <a:ext cx="1639888" cy="179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9" name="Полилиния 158"/>
          <p:cNvSpPr/>
          <p:nvPr/>
        </p:nvSpPr>
        <p:spPr>
          <a:xfrm>
            <a:off x="1784350" y="3360738"/>
            <a:ext cx="1885950" cy="1563687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85" name="Rectangle 58"/>
          <p:cNvSpPr>
            <a:spLocks noChangeArrowheads="1"/>
          </p:cNvSpPr>
          <p:nvPr/>
        </p:nvSpPr>
        <p:spPr bwMode="auto">
          <a:xfrm>
            <a:off x="460375" y="1225550"/>
            <a:ext cx="118840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>
                <a:solidFill>
                  <a:srgbClr val="000000"/>
                </a:solidFill>
              </a:rPr>
              <a:t>Функционируют четыре ледовые переправы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555750" y="3768725"/>
            <a:ext cx="1336675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0487" name="Line 251"/>
          <p:cNvSpPr>
            <a:spLocks noChangeShapeType="1"/>
          </p:cNvSpPr>
          <p:nvPr/>
        </p:nvSpPr>
        <p:spPr bwMode="auto">
          <a:xfrm flipH="1">
            <a:off x="609600" y="5216525"/>
            <a:ext cx="7938" cy="20224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8" name="Line 250"/>
          <p:cNvSpPr>
            <a:spLocks noChangeShapeType="1"/>
          </p:cNvSpPr>
          <p:nvPr/>
        </p:nvSpPr>
        <p:spPr bwMode="auto">
          <a:xfrm flipV="1">
            <a:off x="617538" y="4048125"/>
            <a:ext cx="2000250" cy="1168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9" name="AutoShape 84"/>
          <p:cNvSpPr>
            <a:spLocks noChangeArrowheads="1"/>
          </p:cNvSpPr>
          <p:nvPr/>
        </p:nvSpPr>
        <p:spPr bwMode="auto">
          <a:xfrm>
            <a:off x="762000" y="1905000"/>
            <a:ext cx="2859088" cy="1457325"/>
          </a:xfrm>
          <a:prstGeom prst="wedgeRectCallout">
            <a:avLst>
              <a:gd name="adj1" fmla="val 27560"/>
              <a:gd name="adj2" fmla="val 88954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 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0" name="Группа 1"/>
          <p:cNvGrpSpPr>
            <a:grpSpLocks/>
          </p:cNvGrpSpPr>
          <p:nvPr/>
        </p:nvGrpSpPr>
        <p:grpSpPr bwMode="auto">
          <a:xfrm>
            <a:off x="400050" y="8288338"/>
            <a:ext cx="4186238" cy="881062"/>
            <a:chOff x="429264" y="7753866"/>
            <a:chExt cx="4185551" cy="881449"/>
          </a:xfrm>
        </p:grpSpPr>
        <p:sp>
          <p:nvSpPr>
            <p:cNvPr id="61" name="Прямоугольник 60"/>
            <p:cNvSpPr/>
            <p:nvPr/>
          </p:nvSpPr>
          <p:spPr>
            <a:xfrm>
              <a:off x="599099" y="7753866"/>
              <a:ext cx="4015716" cy="881449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32" name="TextBox 132"/>
            <p:cNvSpPr txBox="1">
              <a:spLocks noChangeArrowheads="1"/>
            </p:cNvSpPr>
            <p:nvPr/>
          </p:nvSpPr>
          <p:spPr bwMode="auto">
            <a:xfrm>
              <a:off x="1347748" y="8180350"/>
              <a:ext cx="2291694" cy="215538"/>
            </a:xfrm>
            <a:prstGeom prst="rect">
              <a:avLst/>
            </a:prstGeom>
            <a:solidFill>
              <a:srgbClr val="FFFFFF">
                <a:alpha val="8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>
              <a:lvl1pPr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- Ледовая переправа</a:t>
              </a:r>
            </a:p>
          </p:txBody>
        </p:sp>
        <p:sp>
          <p:nvSpPr>
            <p:cNvPr id="20533" name="Rectangle 112"/>
            <p:cNvSpPr>
              <a:spLocks noChangeArrowheads="1"/>
            </p:cNvSpPr>
            <p:nvPr/>
          </p:nvSpPr>
          <p:spPr bwMode="auto">
            <a:xfrm>
              <a:off x="1122625" y="8085283"/>
              <a:ext cx="111296" cy="33035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altLang="ru-RU">
                <a:latin typeface="Arial" charset="0"/>
              </a:endParaRPr>
            </a:p>
          </p:txBody>
        </p:sp>
        <p:pic>
          <p:nvPicPr>
            <p:cNvPr id="20534" name="Picture 15" descr="773013438"/>
            <p:cNvPicPr>
              <a:picLocks noChangeAspect="1" noChangeArrowheads="1" noCrop="1"/>
            </p:cNvPicPr>
            <p:nvPr/>
          </p:nvPicPr>
          <p:blipFill>
            <a:blip r:embed="rId4">
              <a:lum contrast="100000"/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59" y="8082853"/>
              <a:ext cx="344007" cy="330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5" name="Text Box 270"/>
            <p:cNvSpPr txBox="1">
              <a:spLocks noChangeArrowheads="1"/>
            </p:cNvSpPr>
            <p:nvPr/>
          </p:nvSpPr>
          <p:spPr bwMode="auto">
            <a:xfrm>
              <a:off x="429264" y="7826444"/>
              <a:ext cx="3687493" cy="269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68375" tIns="34188" rIns="68375" bIns="34188">
              <a:spAutoFit/>
            </a:bodyPr>
            <a:lstStyle>
              <a:lvl1pPr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ОБОЗНАЧЕНИЯ:</a:t>
              </a:r>
            </a:p>
          </p:txBody>
        </p:sp>
      </p:grpSp>
      <p:sp>
        <p:nvSpPr>
          <p:cNvPr id="20491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2" name="Группа 159"/>
          <p:cNvGrpSpPr>
            <a:grpSpLocks/>
          </p:cNvGrpSpPr>
          <p:nvPr/>
        </p:nvGrpSpPr>
        <p:grpSpPr bwMode="auto">
          <a:xfrm>
            <a:off x="10279063" y="7440613"/>
            <a:ext cx="2065337" cy="1779587"/>
            <a:chOff x="793779" y="7599741"/>
            <a:chExt cx="4921221" cy="1995499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0530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63" name="Прямоугольник 162"/>
          <p:cNvSpPr>
            <a:spLocks noChangeAspect="1"/>
          </p:cNvSpPr>
          <p:nvPr/>
        </p:nvSpPr>
        <p:spPr>
          <a:xfrm>
            <a:off x="10382250" y="7935913"/>
            <a:ext cx="274638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10756900" y="7986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5" name="Прямоугольник 164"/>
          <p:cNvSpPr>
            <a:spLocks noChangeAspect="1"/>
          </p:cNvSpPr>
          <p:nvPr/>
        </p:nvSpPr>
        <p:spPr>
          <a:xfrm>
            <a:off x="10382250" y="8291513"/>
            <a:ext cx="274638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10747375" y="83550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10382250" y="8675688"/>
            <a:ext cx="274638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Прямоугольник 167"/>
          <p:cNvSpPr/>
          <p:nvPr/>
        </p:nvSpPr>
        <p:spPr>
          <a:xfrm>
            <a:off x="10747375" y="8748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0499" name="Rectangle 112"/>
          <p:cNvSpPr>
            <a:spLocks noChangeArrowheads="1"/>
          </p:cNvSpPr>
          <p:nvPr/>
        </p:nvSpPr>
        <p:spPr bwMode="auto">
          <a:xfrm>
            <a:off x="7740650" y="4648200"/>
            <a:ext cx="96838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00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37438" y="4645025"/>
            <a:ext cx="303212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Прямоугольник 31"/>
          <p:cNvSpPr/>
          <p:nvPr/>
        </p:nvSpPr>
        <p:spPr>
          <a:xfrm>
            <a:off x="6845300" y="4402138"/>
            <a:ext cx="908050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781800" y="5010150"/>
            <a:ext cx="1612900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20503" name="Line 250"/>
          <p:cNvSpPr>
            <a:spLocks noChangeShapeType="1"/>
          </p:cNvSpPr>
          <p:nvPr/>
        </p:nvSpPr>
        <p:spPr bwMode="auto">
          <a:xfrm flipH="1" flipV="1">
            <a:off x="7837488" y="4795838"/>
            <a:ext cx="1382712" cy="53816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504" name="Line 251"/>
          <p:cNvSpPr>
            <a:spLocks noChangeShapeType="1"/>
          </p:cNvSpPr>
          <p:nvPr/>
        </p:nvSpPr>
        <p:spPr bwMode="auto">
          <a:xfrm>
            <a:off x="9220200" y="5373688"/>
            <a:ext cx="0" cy="201771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pic>
        <p:nvPicPr>
          <p:cNvPr id="2050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6710363" y="5334000"/>
            <a:ext cx="2463800" cy="2017713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6" name="Line 251"/>
          <p:cNvSpPr>
            <a:spLocks noChangeShapeType="1"/>
          </p:cNvSpPr>
          <p:nvPr/>
        </p:nvSpPr>
        <p:spPr bwMode="auto">
          <a:xfrm>
            <a:off x="6477000" y="5334000"/>
            <a:ext cx="0" cy="199866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7" name="Line 250"/>
          <p:cNvSpPr>
            <a:spLocks noChangeShapeType="1"/>
          </p:cNvSpPr>
          <p:nvPr/>
        </p:nvSpPr>
        <p:spPr bwMode="auto">
          <a:xfrm flipH="1" flipV="1">
            <a:off x="3568700" y="4295775"/>
            <a:ext cx="2908300" cy="10445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8" name="AutoShape 84"/>
          <p:cNvSpPr>
            <a:spLocks noChangeArrowheads="1"/>
          </p:cNvSpPr>
          <p:nvPr/>
        </p:nvSpPr>
        <p:spPr bwMode="auto">
          <a:xfrm>
            <a:off x="3733800" y="1903413"/>
            <a:ext cx="2947988" cy="1454150"/>
          </a:xfrm>
          <a:prstGeom prst="wedgeRectCallout">
            <a:avLst>
              <a:gd name="adj1" fmla="val -49306"/>
              <a:gd name="adj2" fmla="val 9293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64" tIns="73182" rIns="146464" bIns="73182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3157538" y="3644900"/>
            <a:ext cx="1338262" cy="34448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50" name="Полилиния 49"/>
          <p:cNvSpPr/>
          <p:nvPr/>
        </p:nvSpPr>
        <p:spPr>
          <a:xfrm>
            <a:off x="2505075" y="4065588"/>
            <a:ext cx="1063625" cy="14239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" name="Прямоугольник 50"/>
          <p:cNvSpPr>
            <a:spLocks/>
          </p:cNvSpPr>
          <p:nvPr/>
        </p:nvSpPr>
        <p:spPr>
          <a:xfrm>
            <a:off x="2052638" y="4443413"/>
            <a:ext cx="1338262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3568700" y="4529138"/>
            <a:ext cx="1462088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20513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092450" y="4030663"/>
            <a:ext cx="3413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4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17788" y="3960813"/>
            <a:ext cx="34290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5" name="Rectangle 112"/>
          <p:cNvSpPr>
            <a:spLocks noChangeArrowheads="1"/>
          </p:cNvSpPr>
          <p:nvPr/>
        </p:nvSpPr>
        <p:spPr bwMode="auto">
          <a:xfrm>
            <a:off x="2952750" y="3983038"/>
            <a:ext cx="111125" cy="3127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20516" name="Rectangle 112"/>
          <p:cNvSpPr>
            <a:spLocks noChangeArrowheads="1"/>
          </p:cNvSpPr>
          <p:nvPr/>
        </p:nvSpPr>
        <p:spPr bwMode="auto">
          <a:xfrm>
            <a:off x="3432175" y="4030663"/>
            <a:ext cx="109538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38" tIns="63920" rIns="127838" bIns="6392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38588" y="5340350"/>
            <a:ext cx="2463800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3263" y="5340350"/>
            <a:ext cx="2454275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Полилиния 47"/>
          <p:cNvSpPr/>
          <p:nvPr/>
        </p:nvSpPr>
        <p:spPr>
          <a:xfrm>
            <a:off x="7740650" y="3624263"/>
            <a:ext cx="1306513" cy="10382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23" tIns="45667" rIns="91323" bIns="4566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7740650" y="3944938"/>
            <a:ext cx="1173163" cy="171450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8547100" y="4408488"/>
            <a:ext cx="1858963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20522" name="AutoShape 84"/>
          <p:cNvSpPr>
            <a:spLocks noChangeArrowheads="1"/>
          </p:cNvSpPr>
          <p:nvPr/>
        </p:nvSpPr>
        <p:spPr bwMode="auto">
          <a:xfrm>
            <a:off x="6821488" y="1900238"/>
            <a:ext cx="2855912" cy="1457325"/>
          </a:xfrm>
          <a:prstGeom prst="wedgeRectCallout">
            <a:avLst>
              <a:gd name="adj1" fmla="val -32954"/>
              <a:gd name="adj2" fmla="val 11778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Мамадышском районе по двум полосам, протяженность - 1150 м, в направлении село Соколка -                село Новый Закамский, грузоподъемность  3,5 т, режим работы круглосуточный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. </a:t>
            </a:r>
            <a:endParaRPr lang="ru-RU" altLang="ru-RU" sz="1400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23" name="AutoShape 84"/>
          <p:cNvSpPr>
            <a:spLocks noChangeArrowheads="1"/>
          </p:cNvSpPr>
          <p:nvPr/>
        </p:nvSpPr>
        <p:spPr bwMode="auto">
          <a:xfrm>
            <a:off x="9753600" y="1889125"/>
            <a:ext cx="2576513" cy="1490663"/>
          </a:xfrm>
          <a:prstGeom prst="wedgeRectCallout">
            <a:avLst>
              <a:gd name="adj1" fmla="val -81218"/>
              <a:gd name="adj2" fmla="val 9426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35953" tIns="73182" rIns="35953" bIns="73182"/>
          <a:lstStyle/>
          <a:p>
            <a:pPr algn="ctr" defTabSz="1050925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052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9601200" y="5373688"/>
            <a:ext cx="2508250" cy="194151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25" name="Line 250"/>
          <p:cNvSpPr>
            <a:spLocks noChangeShapeType="1"/>
          </p:cNvSpPr>
          <p:nvPr/>
        </p:nvSpPr>
        <p:spPr bwMode="auto">
          <a:xfrm flipH="1" flipV="1">
            <a:off x="8394700" y="4573588"/>
            <a:ext cx="1125538" cy="7381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6" name="Line 251"/>
          <p:cNvSpPr>
            <a:spLocks noChangeShapeType="1"/>
          </p:cNvSpPr>
          <p:nvPr/>
        </p:nvSpPr>
        <p:spPr bwMode="auto">
          <a:xfrm>
            <a:off x="9520238" y="5311775"/>
            <a:ext cx="0" cy="200342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7" name="Rectangle 112"/>
          <p:cNvSpPr>
            <a:spLocks noChangeArrowheads="1"/>
          </p:cNvSpPr>
          <p:nvPr/>
        </p:nvSpPr>
        <p:spPr bwMode="auto">
          <a:xfrm>
            <a:off x="8321675" y="4256088"/>
            <a:ext cx="98425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28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020050" y="4252913"/>
            <a:ext cx="301625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92D050">
              <a:alpha val="58823"/>
            </a:srgbClr>
          </a:solidFill>
          <a:ln w="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107" name="Группа 5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39974999-D571-45E2-BD82-A7C5A9C446EF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47108" name="Группа 134"/>
          <p:cNvGrpSpPr>
            <a:grpSpLocks/>
          </p:cNvGrpSpPr>
          <p:nvPr/>
        </p:nvGrpSpPr>
        <p:grpSpPr bwMode="auto">
          <a:xfrm>
            <a:off x="369888" y="1143000"/>
            <a:ext cx="12047537" cy="8153400"/>
            <a:chOff x="802758" y="1484784"/>
            <a:chExt cx="7568356" cy="5112568"/>
          </a:xfrm>
        </p:grpSpPr>
        <p:sp>
          <p:nvSpPr>
            <p:cNvPr id="136" name="Овал 135"/>
            <p:cNvSpPr>
              <a:spLocks noChangeAspect="1"/>
            </p:cNvSpPr>
            <p:nvPr/>
          </p:nvSpPr>
          <p:spPr>
            <a:xfrm>
              <a:off x="3660032" y="4358850"/>
              <a:ext cx="286379" cy="248321"/>
            </a:xfrm>
            <a:prstGeom prst="ellipse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solidFill>
                <a:srgbClr val="000000"/>
              </a:solidFill>
            </a:ln>
            <a:effectLst/>
            <a:scene3d>
              <a:camera prst="orthographicFront">
                <a:rot lat="0" lon="0" rev="0"/>
              </a:camera>
              <a:lightRig rig="glow" dir="t">
                <a:rot lat="0" lon="0" rev="14100000"/>
              </a:lightRig>
            </a:scene3d>
            <a:sp3d prstMaterial="softEdge">
              <a:bevelT w="1270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6046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2096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68144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4185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0236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36283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2333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48379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4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pic>
          <p:nvPicPr>
            <p:cNvPr id="4715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 l="27133" t="6158" r="24741" b="8182"/>
            <a:stretch>
              <a:fillRect/>
            </a:stretch>
          </p:blipFill>
          <p:spPr bwMode="auto">
            <a:xfrm>
              <a:off x="802758" y="1484784"/>
              <a:ext cx="7568356" cy="5112568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5830045" y="3171055"/>
              <a:ext cx="991296" cy="86603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4870662" y="3479641"/>
              <a:ext cx="1099002" cy="106511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6478277" y="2071097"/>
              <a:ext cx="1106981" cy="116068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294417" y="3798181"/>
              <a:ext cx="1021215" cy="606222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142648" y="2280139"/>
              <a:ext cx="1377244" cy="89091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5747271" y="2821657"/>
              <a:ext cx="1021215" cy="549482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737752" y="2946087"/>
              <a:ext cx="683137" cy="690834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260055" y="2056165"/>
              <a:ext cx="851677" cy="1094981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691334" y="2875411"/>
              <a:ext cx="1184768" cy="98050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4668214" y="4293909"/>
              <a:ext cx="801813" cy="73861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7282084" y="3147165"/>
              <a:ext cx="1012239" cy="97154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5556790" y="3844967"/>
              <a:ext cx="839710" cy="85408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293237" y="4659235"/>
              <a:ext cx="809791" cy="759519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3926238" y="2580761"/>
              <a:ext cx="724025" cy="81625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11007" y="2160687"/>
              <a:ext cx="558477" cy="67092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144099" y="3317385"/>
              <a:ext cx="668177" cy="8929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06746" y="3110334"/>
              <a:ext cx="1019220" cy="594276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6493236" y="2113901"/>
              <a:ext cx="707071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503663" y="2512076"/>
              <a:ext cx="519583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2" name="Прямоугольник 161"/>
            <p:cNvSpPr/>
            <p:nvPr/>
          </p:nvSpPr>
          <p:spPr>
            <a:xfrm>
              <a:off x="5649538" y="3024726"/>
              <a:ext cx="716047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720799" y="3147165"/>
              <a:ext cx="518585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479457" y="2723108"/>
              <a:ext cx="39891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731225" y="3013776"/>
              <a:ext cx="78386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5770208" y="4056995"/>
              <a:ext cx="421850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4323156" y="4911081"/>
              <a:ext cx="602357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140382" y="3252681"/>
              <a:ext cx="597370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073836" y="3910666"/>
              <a:ext cx="1038168" cy="8013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314905" y="4035095"/>
              <a:ext cx="1055122" cy="98946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400400" y="3844967"/>
              <a:ext cx="736989" cy="8262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490427" y="3371139"/>
              <a:ext cx="1191750" cy="787391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142648" y="4115726"/>
              <a:ext cx="716047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659964" y="3745423"/>
              <a:ext cx="843699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274832" y="3864876"/>
              <a:ext cx="635268" cy="886935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6237933" y="4171471"/>
              <a:ext cx="708069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300490" y="3040653"/>
              <a:ext cx="954396" cy="699792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5386256" y="3146170"/>
              <a:ext cx="603354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436846" y="2894324"/>
              <a:ext cx="1033182" cy="1118872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4726057" y="3361184"/>
              <a:ext cx="621305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287525" y="4355626"/>
              <a:ext cx="1416137" cy="94467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5889882" y="4768733"/>
              <a:ext cx="82076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6645820" y="4411371"/>
              <a:ext cx="1053127" cy="94964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6794415" y="4850359"/>
              <a:ext cx="707071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4685168" y="4512905"/>
              <a:ext cx="871623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569938" y="4338704"/>
              <a:ext cx="1015231" cy="1214434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6555068" y="3088434"/>
              <a:ext cx="985312" cy="1000415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6825330" y="3863880"/>
              <a:ext cx="1017225" cy="742597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7053708" y="5068360"/>
              <a:ext cx="628286" cy="58233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839657" y="4935967"/>
              <a:ext cx="919492" cy="725674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572929" y="2319957"/>
              <a:ext cx="992294" cy="111090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7450625" y="3281549"/>
              <a:ext cx="716047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6734578" y="3509504"/>
              <a:ext cx="716047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7035757" y="4063963"/>
              <a:ext cx="716047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7155430" y="5258489"/>
              <a:ext cx="421849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45187" y="4680139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3931224" y="4978770"/>
              <a:ext cx="1072076" cy="99444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886801" y="4521865"/>
              <a:ext cx="851677" cy="96059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153075" y="4670185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315903" y="4675162"/>
              <a:ext cx="725022" cy="99941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371751" y="4831446"/>
              <a:ext cx="951405" cy="13438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4886618" y="4871263"/>
              <a:ext cx="929465" cy="69282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5600671" y="5077319"/>
              <a:ext cx="1091024" cy="876980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5709375" y="5337128"/>
              <a:ext cx="820761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438386" y="5107182"/>
              <a:ext cx="737987" cy="93272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6553073" y="5397850"/>
              <a:ext cx="603354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6946001" y="5497394"/>
              <a:ext cx="643245" cy="105815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508106" y="2583747"/>
              <a:ext cx="782864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82359" y="4005232"/>
              <a:ext cx="893563" cy="632103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995505" y="4244137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403120" y="4400421"/>
              <a:ext cx="884587" cy="901867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30500" y="4571637"/>
              <a:ext cx="51958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727508" y="3463714"/>
              <a:ext cx="1023209" cy="92177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2899040" y="3703615"/>
              <a:ext cx="51958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570935" y="3147165"/>
              <a:ext cx="445784" cy="38125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755432" y="3077484"/>
              <a:ext cx="484678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826693" y="5027547"/>
              <a:ext cx="1025204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682902" y="1816265"/>
              <a:ext cx="737987" cy="787391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3813545" y="2101955"/>
              <a:ext cx="548504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021252" y="5129082"/>
              <a:ext cx="724025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292512" y="3765332"/>
              <a:ext cx="895557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7030770" y="5890591"/>
              <a:ext cx="649229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45187" y="2412532"/>
              <a:ext cx="632275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68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997227" y="3873834"/>
              <a:ext cx="1125929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3911279" y="2901292"/>
              <a:ext cx="676156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68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5989610" y="3235759"/>
              <a:ext cx="1204714" cy="1254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150083" y="3499550"/>
              <a:ext cx="924479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4084805" y="5124104"/>
              <a:ext cx="602357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479457" y="4154548"/>
              <a:ext cx="716047" cy="13438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</p:grpSp>
      <p:sp>
        <p:nvSpPr>
          <p:cNvPr id="231" name="Прямоугольник 230"/>
          <p:cNvSpPr/>
          <p:nvPr/>
        </p:nvSpPr>
        <p:spPr>
          <a:xfrm>
            <a:off x="2865438" y="5456238"/>
            <a:ext cx="1266825" cy="24765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681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 defTabSz="652681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grpSp>
        <p:nvGrpSpPr>
          <p:cNvPr id="47110" name="Группа 132"/>
          <p:cNvGrpSpPr>
            <a:grpSpLocks/>
          </p:cNvGrpSpPr>
          <p:nvPr/>
        </p:nvGrpSpPr>
        <p:grpSpPr bwMode="auto">
          <a:xfrm>
            <a:off x="12233275" y="-6350"/>
            <a:ext cx="568325" cy="533400"/>
            <a:chOff x="8738280" y="-5286"/>
            <a:chExt cx="405720" cy="381697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643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286"/>
              <a:ext cx="145062" cy="27491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8366E537-F0E6-4951-ACE5-46A1DFC8A700}" type="slidenum">
                <a:rPr lang="ru-RU" sz="2500"/>
                <a:pPr>
                  <a:defRPr/>
                </a:pPr>
                <a:t>6</a:t>
              </a:fld>
              <a:endParaRPr lang="ru-RU" sz="2500" dirty="0"/>
            </a:p>
          </p:txBody>
        </p:sp>
      </p:grpSp>
      <p:sp>
        <p:nvSpPr>
          <p:cNvPr id="47111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defPPr>
              <a:defRPr lang="ru-RU"/>
            </a:defPPr>
            <a:lvl1pPr algn="ctr" defTabSz="1271588" eaLnBrk="1" hangingPunct="1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1588" eaLnBrk="0" hangingPunct="0"/>
            <a:lvl3pPr marL="1143000" indent="-228600" defTabSz="1271588" eaLnBrk="0" hangingPunct="0"/>
            <a:lvl4pPr marL="1600200" indent="-228600" defTabSz="1271588" eaLnBrk="0" hangingPunct="0"/>
            <a:lvl5pPr marL="2057400" indent="-228600" defTabSz="1271588" eaLnBrk="0" hangingPunct="0"/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pic>
        <p:nvPicPr>
          <p:cNvPr id="4711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48225" y="4241800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095750" y="49355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48200" y="5694363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59188" y="31511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10313" y="3044825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92338" y="38369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81288" y="45926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793875" y="63515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702300" y="71897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34450" y="66563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720013" y="50292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123238" y="40513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953000" y="67325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75463" y="6200775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65963" y="4384675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93863" y="5172075"/>
            <a:ext cx="46831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763125" y="24844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129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7144" name="Text Box 144"/>
            <p:cNvSpPr txBox="1">
              <a:spLocks noChangeArrowheads="1"/>
            </p:cNvSpPr>
            <p:nvPr/>
          </p:nvSpPr>
          <p:spPr bwMode="auto">
            <a:xfrm>
              <a:off x="1381894" y="7701851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88" y="16779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88" y="2033588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88" y="2417763"/>
            <a:ext cx="274637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grpSp>
        <p:nvGrpSpPr>
          <p:cNvPr id="47136" name="Группа 250"/>
          <p:cNvGrpSpPr>
            <a:grpSpLocks/>
          </p:cNvGrpSpPr>
          <p:nvPr/>
        </p:nvGrpSpPr>
        <p:grpSpPr bwMode="auto">
          <a:xfrm>
            <a:off x="388938" y="7824788"/>
            <a:ext cx="3781425" cy="1431925"/>
            <a:chOff x="793779" y="7943881"/>
            <a:chExt cx="4419309" cy="1651358"/>
          </a:xfrm>
        </p:grpSpPr>
        <p:sp>
          <p:nvSpPr>
            <p:cNvPr id="252" name="Прямоугольник 251"/>
            <p:cNvSpPr/>
            <p:nvPr/>
          </p:nvSpPr>
          <p:spPr>
            <a:xfrm>
              <a:off x="793779" y="7943881"/>
              <a:ext cx="4419309" cy="165135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7142" name="Text Box 144"/>
            <p:cNvSpPr txBox="1">
              <a:spLocks noChangeArrowheads="1"/>
            </p:cNvSpPr>
            <p:nvPr/>
          </p:nvSpPr>
          <p:spPr bwMode="auto">
            <a:xfrm>
              <a:off x="1562462" y="8177424"/>
              <a:ext cx="2972868" cy="3421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7137" name="Прямоугольник 253"/>
          <p:cNvSpPr>
            <a:spLocks noChangeArrowheads="1"/>
          </p:cNvSpPr>
          <p:nvPr/>
        </p:nvSpPr>
        <p:spPr bwMode="auto">
          <a:xfrm>
            <a:off x="993775" y="8294688"/>
            <a:ext cx="3619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86" tIns="45695" rIns="91386" bIns="45695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2016-2020 гг.) </a:t>
            </a:r>
          </a:p>
        </p:txBody>
      </p:sp>
      <p:pic>
        <p:nvPicPr>
          <p:cNvPr id="4713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34975" y="84074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7498" y="1844481"/>
            <a:ext cx="407632" cy="36195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5" name="Прямоугольник 234"/>
          <p:cNvSpPr>
            <a:spLocks noChangeArrowheads="1"/>
          </p:cNvSpPr>
          <p:nvPr/>
        </p:nvSpPr>
        <p:spPr bwMode="auto">
          <a:xfrm>
            <a:off x="7756565" y="1868292"/>
            <a:ext cx="4555964" cy="33854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8" tIns="45714" rIns="91428" bIns="45714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Местами гололед.</a:t>
            </a:r>
            <a:endParaRPr lang="ru-RU" sz="1600" dirty="0">
              <a:solidFill>
                <a:srgbClr val="000000"/>
              </a:solidFill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7756565" y="1219200"/>
            <a:ext cx="4531360" cy="58471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Ветер</a:t>
            </a:r>
            <a:endParaRPr lang="ru-RU" sz="1200" dirty="0">
              <a:effectLst/>
              <a:latin typeface="Times New Roman"/>
              <a:ea typeface="Times New Roman"/>
            </a:endParaRPr>
          </a:p>
          <a:p>
            <a:pPr fontAlgn="base">
              <a:spcAft>
                <a:spcPts val="0"/>
              </a:spcAft>
            </a:pPr>
            <a:r>
              <a:rPr lang="ru-RU" sz="1600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порывы до </a:t>
            </a:r>
            <a:r>
              <a:rPr lang="ru-RU" sz="1600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17  </a:t>
            </a:r>
            <a:r>
              <a:rPr lang="ru-RU" sz="1600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м/с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 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3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97498" y="1219200"/>
            <a:ext cx="407632" cy="36322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502905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9007" y="1126069"/>
            <a:ext cx="12632594" cy="83832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0" name="Прямая соединительная линия 29"/>
          <p:cNvCxnSpPr/>
          <p:nvPr/>
        </p:nvCxnSpPr>
        <p:spPr>
          <a:xfrm flipV="1">
            <a:off x="7467600" y="2098041"/>
            <a:ext cx="1564640" cy="877145"/>
          </a:xfrm>
          <a:prstGeom prst="line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9" name="Прямоугольник 68"/>
          <p:cNvSpPr/>
          <p:nvPr/>
        </p:nvSpPr>
        <p:spPr>
          <a:xfrm>
            <a:off x="50799" y="6049068"/>
            <a:ext cx="3813789" cy="48302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энергоснабжения </a:t>
            </a:r>
            <a:endParaRPr lang="en-US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Геопортал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САЦ Минэнерго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-13331" y="1217927"/>
            <a:ext cx="3820478" cy="488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2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27" y="6663330"/>
            <a:ext cx="3824675" cy="29040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Box 10"/>
          <p:cNvSpPr txBox="1"/>
          <p:nvPr/>
        </p:nvSpPr>
        <p:spPr bwMode="auto">
          <a:xfrm>
            <a:off x="5547360" y="5761236"/>
            <a:ext cx="1029112" cy="575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3378" tIns="71689" rIns="143378" bIns="71689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algn="l">
              <a:defRPr/>
            </a:pPr>
            <a:r>
              <a:rPr lang="ru-RU" sz="1400" dirty="0">
                <a:solidFill>
                  <a:prstClr val="black"/>
                </a:solidFill>
              </a:rPr>
              <a:t>Пестрецы</a:t>
            </a:r>
          </a:p>
        </p:txBody>
      </p:sp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5911850" y="9198187"/>
            <a:ext cx="1040130" cy="311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1173304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55" tIns="32568" rIns="65155" bIns="32568" anchor="ctr"/>
          <a:lstStyle>
            <a:defPPr>
              <a:defRPr lang="ru-RU"/>
            </a:defPPr>
            <a:lvl1pPr algn="ctr" defTabSz="1271588" eaLnBrk="1" hangingPunct="1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1588" eaLnBrk="0" hangingPunct="0"/>
            <a:lvl3pPr marL="1143000" indent="-228600" defTabSz="1271588" eaLnBrk="0" hangingPunct="0"/>
            <a:lvl4pPr marL="1600200" indent="-228600" defTabSz="1271588" eaLnBrk="0" hangingPunct="0"/>
            <a:lvl5pPr marL="2057400" indent="-228600" defTabSz="1271588" eaLnBrk="0" hangingPunct="0"/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НИЗКИМ ТЕМПЕРАТУРАМ И ПОРЫВАМ ВЕТРА </a:t>
            </a:r>
          </a:p>
          <a:p>
            <a:r>
              <a:rPr lang="ru-RU" dirty="0"/>
              <a:t>НА </a:t>
            </a:r>
            <a:r>
              <a:rPr lang="ru-RU" dirty="0" smtClean="0"/>
              <a:t>ТЕРРИТОРИИ ПЕСТРЕЧИНСКОГО </a:t>
            </a:r>
            <a:r>
              <a:rPr lang="ru-RU" dirty="0"/>
              <a:t>РАЙОНА </a:t>
            </a:r>
            <a:endParaRPr lang="ru-RU" dirty="0" smtClean="0"/>
          </a:p>
          <a:p>
            <a:r>
              <a:rPr lang="ru-RU" dirty="0" smtClean="0"/>
              <a:t>(</a:t>
            </a:r>
            <a:r>
              <a:rPr lang="ru-RU" dirty="0"/>
              <a:t>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pic>
        <p:nvPicPr>
          <p:cNvPr id="20" name="Пестрецы село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7">
                  <p14:trim end="1279.2368"/>
                </p14:media>
              </p:ext>
            </p:extLst>
          </p:nvPr>
        </p:nvPicPr>
        <p:blipFill rotWithShape="1">
          <a:blip r:embed="rId8"/>
          <a:srcRect l="14838" t="17222" r="15598" b="6297"/>
          <a:stretch>
            <a:fillRect/>
          </a:stretch>
        </p:blipFill>
        <p:spPr>
          <a:xfrm>
            <a:off x="8915398" y="1933365"/>
            <a:ext cx="3829502" cy="241003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21" name="Прямоугольник 20"/>
          <p:cNvSpPr/>
          <p:nvPr/>
        </p:nvSpPr>
        <p:spPr>
          <a:xfrm>
            <a:off x="8915400" y="1239699"/>
            <a:ext cx="3829500" cy="5750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999" tIns="27000" rIns="53999" bIns="2700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7845" y="1796215"/>
            <a:ext cx="3834992" cy="254718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15400" y="6156084"/>
            <a:ext cx="3929380" cy="340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34455341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120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15288" r="626" b="3078"/>
          <a:stretch/>
        </p:blipFill>
        <p:spPr bwMode="auto">
          <a:xfrm>
            <a:off x="1" y="888435"/>
            <a:ext cx="12786039" cy="8712766"/>
          </a:xfrm>
          <a:prstGeom prst="rect">
            <a:avLst/>
          </a:prstGeom>
          <a:noFill/>
          <a:ln>
            <a:solidFill>
              <a:srgbClr val="181DF8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0" name="Прямая соединительная линия 29"/>
          <p:cNvCxnSpPr/>
          <p:nvPr/>
        </p:nvCxnSpPr>
        <p:spPr>
          <a:xfrm flipV="1">
            <a:off x="8175467" y="3342642"/>
            <a:ext cx="856775" cy="311151"/>
          </a:xfrm>
          <a:prstGeom prst="line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333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5911850" y="9198187"/>
            <a:ext cx="1040130" cy="311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олилиния 3"/>
          <p:cNvSpPr/>
          <p:nvPr/>
        </p:nvSpPr>
        <p:spPr>
          <a:xfrm>
            <a:off x="4027170" y="1280162"/>
            <a:ext cx="2046923" cy="3298191"/>
          </a:xfrm>
          <a:custGeom>
            <a:avLst/>
            <a:gdLst>
              <a:gd name="connsiteX0" fmla="*/ 0 w 1462088"/>
              <a:gd name="connsiteY0" fmla="*/ 0 h 1766888"/>
              <a:gd name="connsiteX1" fmla="*/ 1338263 w 1462088"/>
              <a:gd name="connsiteY1" fmla="*/ 1704975 h 1766888"/>
              <a:gd name="connsiteX2" fmla="*/ 1462088 w 1462088"/>
              <a:gd name="connsiteY2" fmla="*/ 1766888 h 176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2088" h="1766888">
                <a:moveTo>
                  <a:pt x="0" y="0"/>
                </a:moveTo>
                <a:lnTo>
                  <a:pt x="1338263" y="1704975"/>
                </a:lnTo>
                <a:lnTo>
                  <a:pt x="1462088" y="1766888"/>
                </a:lnTo>
              </a:path>
            </a:pathLst>
          </a:custGeom>
          <a:noFill/>
          <a:ln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schemeClr val="lt1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6020760" y="3511553"/>
            <a:ext cx="2973705" cy="1004569"/>
          </a:xfrm>
          <a:custGeom>
            <a:avLst/>
            <a:gdLst>
              <a:gd name="connsiteX0" fmla="*/ 0 w 2124075"/>
              <a:gd name="connsiteY0" fmla="*/ 538162 h 538162"/>
              <a:gd name="connsiteX1" fmla="*/ 119062 w 2124075"/>
              <a:gd name="connsiteY1" fmla="*/ 423862 h 538162"/>
              <a:gd name="connsiteX2" fmla="*/ 271462 w 2124075"/>
              <a:gd name="connsiteY2" fmla="*/ 447675 h 538162"/>
              <a:gd name="connsiteX3" fmla="*/ 476250 w 2124075"/>
              <a:gd name="connsiteY3" fmla="*/ 366712 h 538162"/>
              <a:gd name="connsiteX4" fmla="*/ 785812 w 2124075"/>
              <a:gd name="connsiteY4" fmla="*/ 423862 h 538162"/>
              <a:gd name="connsiteX5" fmla="*/ 995362 w 2124075"/>
              <a:gd name="connsiteY5" fmla="*/ 381000 h 538162"/>
              <a:gd name="connsiteX6" fmla="*/ 1147762 w 2124075"/>
              <a:gd name="connsiteY6" fmla="*/ 395287 h 538162"/>
              <a:gd name="connsiteX7" fmla="*/ 1485900 w 2124075"/>
              <a:gd name="connsiteY7" fmla="*/ 300037 h 538162"/>
              <a:gd name="connsiteX8" fmla="*/ 1933575 w 2124075"/>
              <a:gd name="connsiteY8" fmla="*/ 123825 h 538162"/>
              <a:gd name="connsiteX9" fmla="*/ 1947862 w 2124075"/>
              <a:gd name="connsiteY9" fmla="*/ 42862 h 538162"/>
              <a:gd name="connsiteX10" fmla="*/ 2028825 w 2124075"/>
              <a:gd name="connsiteY10" fmla="*/ 0 h 538162"/>
              <a:gd name="connsiteX11" fmla="*/ 2124075 w 2124075"/>
              <a:gd name="connsiteY11" fmla="*/ 28575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24075" h="538162">
                <a:moveTo>
                  <a:pt x="0" y="538162"/>
                </a:moveTo>
                <a:lnTo>
                  <a:pt x="119062" y="423862"/>
                </a:lnTo>
                <a:lnTo>
                  <a:pt x="271462" y="447675"/>
                </a:lnTo>
                <a:lnTo>
                  <a:pt x="476250" y="366712"/>
                </a:lnTo>
                <a:lnTo>
                  <a:pt x="785812" y="423862"/>
                </a:lnTo>
                <a:lnTo>
                  <a:pt x="995362" y="381000"/>
                </a:lnTo>
                <a:lnTo>
                  <a:pt x="1147762" y="395287"/>
                </a:lnTo>
                <a:lnTo>
                  <a:pt x="1485900" y="300037"/>
                </a:lnTo>
                <a:lnTo>
                  <a:pt x="1933575" y="123825"/>
                </a:lnTo>
                <a:lnTo>
                  <a:pt x="1947862" y="42862"/>
                </a:lnTo>
                <a:lnTo>
                  <a:pt x="2028825" y="0"/>
                </a:lnTo>
                <a:lnTo>
                  <a:pt x="2124075" y="28575"/>
                </a:lnTo>
              </a:path>
            </a:pathLst>
          </a:custGeom>
          <a:noFill/>
          <a:ln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3800481" y="2444751"/>
            <a:ext cx="5213985" cy="1173480"/>
          </a:xfrm>
          <a:custGeom>
            <a:avLst/>
            <a:gdLst>
              <a:gd name="connsiteX0" fmla="*/ 0 w 3724275"/>
              <a:gd name="connsiteY0" fmla="*/ 614362 h 628650"/>
              <a:gd name="connsiteX1" fmla="*/ 228600 w 3724275"/>
              <a:gd name="connsiteY1" fmla="*/ 628650 h 628650"/>
              <a:gd name="connsiteX2" fmla="*/ 285750 w 3724275"/>
              <a:gd name="connsiteY2" fmla="*/ 438150 h 628650"/>
              <a:gd name="connsiteX3" fmla="*/ 781050 w 3724275"/>
              <a:gd name="connsiteY3" fmla="*/ 338137 h 628650"/>
              <a:gd name="connsiteX4" fmla="*/ 957263 w 3724275"/>
              <a:gd name="connsiteY4" fmla="*/ 347662 h 628650"/>
              <a:gd name="connsiteX5" fmla="*/ 1171575 w 3724275"/>
              <a:gd name="connsiteY5" fmla="*/ 185737 h 628650"/>
              <a:gd name="connsiteX6" fmla="*/ 1304925 w 3724275"/>
              <a:gd name="connsiteY6" fmla="*/ 242887 h 628650"/>
              <a:gd name="connsiteX7" fmla="*/ 1390650 w 3724275"/>
              <a:gd name="connsiteY7" fmla="*/ 214312 h 628650"/>
              <a:gd name="connsiteX8" fmla="*/ 1733550 w 3724275"/>
              <a:gd name="connsiteY8" fmla="*/ 247650 h 628650"/>
              <a:gd name="connsiteX9" fmla="*/ 2786063 w 3724275"/>
              <a:gd name="connsiteY9" fmla="*/ 128587 h 628650"/>
              <a:gd name="connsiteX10" fmla="*/ 3124200 w 3724275"/>
              <a:gd name="connsiteY10" fmla="*/ 0 h 628650"/>
              <a:gd name="connsiteX11" fmla="*/ 3252788 w 3724275"/>
              <a:gd name="connsiteY11" fmla="*/ 109537 h 628650"/>
              <a:gd name="connsiteX12" fmla="*/ 3390900 w 3724275"/>
              <a:gd name="connsiteY12" fmla="*/ 138112 h 628650"/>
              <a:gd name="connsiteX13" fmla="*/ 3429000 w 3724275"/>
              <a:gd name="connsiteY13" fmla="*/ 257175 h 628650"/>
              <a:gd name="connsiteX14" fmla="*/ 3567113 w 3724275"/>
              <a:gd name="connsiteY14" fmla="*/ 314325 h 628650"/>
              <a:gd name="connsiteX15" fmla="*/ 3724275 w 3724275"/>
              <a:gd name="connsiteY15" fmla="*/ 43338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24275" h="628650">
                <a:moveTo>
                  <a:pt x="0" y="614362"/>
                </a:moveTo>
                <a:lnTo>
                  <a:pt x="228600" y="628650"/>
                </a:lnTo>
                <a:lnTo>
                  <a:pt x="285750" y="438150"/>
                </a:lnTo>
                <a:lnTo>
                  <a:pt x="781050" y="338137"/>
                </a:lnTo>
                <a:lnTo>
                  <a:pt x="957263" y="347662"/>
                </a:lnTo>
                <a:lnTo>
                  <a:pt x="1171575" y="185737"/>
                </a:lnTo>
                <a:lnTo>
                  <a:pt x="1304925" y="242887"/>
                </a:lnTo>
                <a:lnTo>
                  <a:pt x="1390650" y="214312"/>
                </a:lnTo>
                <a:lnTo>
                  <a:pt x="1733550" y="247650"/>
                </a:lnTo>
                <a:lnTo>
                  <a:pt x="2786063" y="128587"/>
                </a:lnTo>
                <a:lnTo>
                  <a:pt x="3124200" y="0"/>
                </a:lnTo>
                <a:lnTo>
                  <a:pt x="3252788" y="109537"/>
                </a:lnTo>
                <a:lnTo>
                  <a:pt x="3390900" y="138112"/>
                </a:lnTo>
                <a:lnTo>
                  <a:pt x="3429000" y="257175"/>
                </a:lnTo>
                <a:lnTo>
                  <a:pt x="3567113" y="314325"/>
                </a:lnTo>
                <a:lnTo>
                  <a:pt x="3724275" y="433387"/>
                </a:lnTo>
              </a:path>
            </a:pathLst>
          </a:custGeom>
          <a:noFill/>
          <a:ln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4107186" y="3653791"/>
            <a:ext cx="993458" cy="2809240"/>
          </a:xfrm>
          <a:custGeom>
            <a:avLst/>
            <a:gdLst>
              <a:gd name="connsiteX0" fmla="*/ 0 w 709613"/>
              <a:gd name="connsiteY0" fmla="*/ 0 h 1504950"/>
              <a:gd name="connsiteX1" fmla="*/ 104775 w 709613"/>
              <a:gd name="connsiteY1" fmla="*/ 71437 h 1504950"/>
              <a:gd name="connsiteX2" fmla="*/ 85725 w 709613"/>
              <a:gd name="connsiteY2" fmla="*/ 209550 h 1504950"/>
              <a:gd name="connsiteX3" fmla="*/ 185738 w 709613"/>
              <a:gd name="connsiteY3" fmla="*/ 347662 h 1504950"/>
              <a:gd name="connsiteX4" fmla="*/ 80963 w 709613"/>
              <a:gd name="connsiteY4" fmla="*/ 476250 h 1504950"/>
              <a:gd name="connsiteX5" fmla="*/ 76200 w 709613"/>
              <a:gd name="connsiteY5" fmla="*/ 528637 h 1504950"/>
              <a:gd name="connsiteX6" fmla="*/ 204788 w 709613"/>
              <a:gd name="connsiteY6" fmla="*/ 666750 h 1504950"/>
              <a:gd name="connsiteX7" fmla="*/ 204788 w 709613"/>
              <a:gd name="connsiteY7" fmla="*/ 723900 h 1504950"/>
              <a:gd name="connsiteX8" fmla="*/ 376238 w 709613"/>
              <a:gd name="connsiteY8" fmla="*/ 785812 h 1504950"/>
              <a:gd name="connsiteX9" fmla="*/ 400050 w 709613"/>
              <a:gd name="connsiteY9" fmla="*/ 771525 h 1504950"/>
              <a:gd name="connsiteX10" fmla="*/ 566738 w 709613"/>
              <a:gd name="connsiteY10" fmla="*/ 814387 h 1504950"/>
              <a:gd name="connsiteX11" fmla="*/ 533400 w 709613"/>
              <a:gd name="connsiteY11" fmla="*/ 895350 h 1504950"/>
              <a:gd name="connsiteX12" fmla="*/ 523875 w 709613"/>
              <a:gd name="connsiteY12" fmla="*/ 976312 h 1504950"/>
              <a:gd name="connsiteX13" fmla="*/ 547688 w 709613"/>
              <a:gd name="connsiteY13" fmla="*/ 1081087 h 1504950"/>
              <a:gd name="connsiteX14" fmla="*/ 709613 w 709613"/>
              <a:gd name="connsiteY14" fmla="*/ 150495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9613" h="1504950">
                <a:moveTo>
                  <a:pt x="0" y="0"/>
                </a:moveTo>
                <a:lnTo>
                  <a:pt x="104775" y="71437"/>
                </a:lnTo>
                <a:lnTo>
                  <a:pt x="85725" y="209550"/>
                </a:lnTo>
                <a:lnTo>
                  <a:pt x="185738" y="347662"/>
                </a:lnTo>
                <a:lnTo>
                  <a:pt x="80963" y="476250"/>
                </a:lnTo>
                <a:lnTo>
                  <a:pt x="76200" y="528637"/>
                </a:lnTo>
                <a:lnTo>
                  <a:pt x="204788" y="666750"/>
                </a:lnTo>
                <a:lnTo>
                  <a:pt x="204788" y="723900"/>
                </a:lnTo>
                <a:lnTo>
                  <a:pt x="376238" y="785812"/>
                </a:lnTo>
                <a:lnTo>
                  <a:pt x="400050" y="771525"/>
                </a:lnTo>
                <a:lnTo>
                  <a:pt x="566738" y="814387"/>
                </a:lnTo>
                <a:lnTo>
                  <a:pt x="533400" y="895350"/>
                </a:lnTo>
                <a:lnTo>
                  <a:pt x="523875" y="976312"/>
                </a:lnTo>
                <a:lnTo>
                  <a:pt x="547688" y="1081087"/>
                </a:lnTo>
                <a:lnTo>
                  <a:pt x="709613" y="1504950"/>
                </a:lnTo>
              </a:path>
            </a:pathLst>
          </a:custGeom>
          <a:noFill/>
          <a:ln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schemeClr val="lt1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3787140" y="5422905"/>
            <a:ext cx="1333500" cy="1084580"/>
          </a:xfrm>
          <a:custGeom>
            <a:avLst/>
            <a:gdLst>
              <a:gd name="connsiteX0" fmla="*/ 0 w 952500"/>
              <a:gd name="connsiteY0" fmla="*/ 276225 h 581025"/>
              <a:gd name="connsiteX1" fmla="*/ 442913 w 952500"/>
              <a:gd name="connsiteY1" fmla="*/ 57150 h 581025"/>
              <a:gd name="connsiteX2" fmla="*/ 747713 w 952500"/>
              <a:gd name="connsiteY2" fmla="*/ 0 h 581025"/>
              <a:gd name="connsiteX3" fmla="*/ 952500 w 952500"/>
              <a:gd name="connsiteY3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0" h="581025">
                <a:moveTo>
                  <a:pt x="0" y="276225"/>
                </a:moveTo>
                <a:lnTo>
                  <a:pt x="442913" y="57150"/>
                </a:lnTo>
                <a:lnTo>
                  <a:pt x="747713" y="0"/>
                </a:lnTo>
                <a:lnTo>
                  <a:pt x="952500" y="581025"/>
                </a:lnTo>
              </a:path>
            </a:pathLst>
          </a:custGeom>
          <a:noFill/>
          <a:ln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schemeClr val="lt1"/>
              </a:solidFill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-45988" y="1035686"/>
            <a:ext cx="3820478" cy="488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1" name="Text Box 2"/>
          <p:cNvSpPr txBox="1">
            <a:spLocks noChangeArrowheads="1"/>
          </p:cNvSpPr>
          <p:nvPr/>
        </p:nvSpPr>
        <p:spPr bwMode="auto">
          <a:xfrm>
            <a:off x="4449" y="10892"/>
            <a:ext cx="12781591" cy="88842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55" tIns="32568" rIns="65155" bIns="32568" anchor="ctr"/>
          <a:lstStyle>
            <a:defPPr>
              <a:defRPr lang="ru-RU"/>
            </a:defPPr>
            <a:lvl1pPr algn="ctr" defTabSz="1271588" eaLnBrk="1" hangingPunct="1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1588" eaLnBrk="0" hangingPunct="0"/>
            <a:lvl3pPr marL="1143000" indent="-228600" defTabSz="1271588" eaLnBrk="0" hangingPunct="0"/>
            <a:lvl4pPr marL="1600200" indent="-228600" defTabSz="1271588" eaLnBrk="0" hangingPunct="0"/>
            <a:lvl5pPr marL="2057400" indent="-228600" defTabSz="1271588" eaLnBrk="0" hangingPunct="0"/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НИЗКИМ ТЕМПЕРАТУРАМ И ПОРЫВАМ ВЕТРА </a:t>
            </a:r>
          </a:p>
          <a:p>
            <a:r>
              <a:rPr lang="ru-RU" dirty="0"/>
              <a:t>НА ТЕРРИТОРИИ  ЗЕЛЕНОДОЛЬСКОГО РАЙОНА </a:t>
            </a:r>
            <a:endParaRPr lang="ru-RU" dirty="0" smtClean="0"/>
          </a:p>
          <a:p>
            <a:r>
              <a:rPr lang="ru-RU" dirty="0" smtClean="0"/>
              <a:t>(</a:t>
            </a:r>
            <a:r>
              <a:rPr lang="ru-RU" dirty="0"/>
              <a:t>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sp>
        <p:nvSpPr>
          <p:cNvPr id="22" name="Прямоугольник 21"/>
          <p:cNvSpPr/>
          <p:nvPr/>
        </p:nvSpPr>
        <p:spPr>
          <a:xfrm>
            <a:off x="-26649" y="6221520"/>
            <a:ext cx="3813789" cy="48302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энергоснабжения </a:t>
            </a:r>
            <a:endParaRPr lang="en-US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Геопортал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САЦ Минэнерго</a:t>
            </a:r>
          </a:p>
        </p:txBody>
      </p:sp>
      <p:pic>
        <p:nvPicPr>
          <p:cNvPr id="25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706" y="6743033"/>
            <a:ext cx="3806532" cy="285816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/>
        </p:spPr>
      </p:pic>
      <p:sp>
        <p:nvSpPr>
          <p:cNvPr id="26" name="Прямоугольник 25"/>
          <p:cNvSpPr/>
          <p:nvPr/>
        </p:nvSpPr>
        <p:spPr>
          <a:xfrm>
            <a:off x="8822067" y="1019588"/>
            <a:ext cx="3907120" cy="505049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23535" tIns="61781" rIns="123535" bIns="61781" rtlCol="0" anchor="ctr"/>
          <a:lstStyle/>
          <a:p>
            <a:pPr algn="ctr" defTabSz="1227480" fontAlgn="auto">
              <a:spcBef>
                <a:spcPts val="0"/>
              </a:spcBef>
              <a:spcAft>
                <a:spcPts val="0"/>
              </a:spcAft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27" name="Зеленодольск Зима обрез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7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8839793" y="1580422"/>
            <a:ext cx="3917218" cy="248575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15400" y="6156084"/>
            <a:ext cx="3929380" cy="340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6754" y="1565551"/>
            <a:ext cx="3834992" cy="254718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6190680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7" dur="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video>
              <p:cMediaNode vol="80000">
                <p:cTn id="8" fill="hold" display="0">
                  <p:stCondLst>
                    <p:cond delay="indefinite"/>
                  </p:stCondLst>
                </p:cTn>
                <p:tgtEl>
                  <p:spTgt spid="27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7284" y="1079646"/>
            <a:ext cx="12730981" cy="84788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6074" y="6803813"/>
            <a:ext cx="3751577" cy="27973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9" name="Прямоугольник 68"/>
          <p:cNvSpPr/>
          <p:nvPr/>
        </p:nvSpPr>
        <p:spPr>
          <a:xfrm>
            <a:off x="25405" y="6169781"/>
            <a:ext cx="3751577" cy="56007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энергоснабжения </a:t>
            </a:r>
            <a:endParaRPr lang="en-US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Геопортал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САЦ Минэнерго</a:t>
            </a:r>
          </a:p>
        </p:txBody>
      </p:sp>
      <p:sp>
        <p:nvSpPr>
          <p:cNvPr id="85" name="Прямоугольник 84"/>
          <p:cNvSpPr/>
          <p:nvPr/>
        </p:nvSpPr>
        <p:spPr>
          <a:xfrm>
            <a:off x="-13331" y="1143000"/>
            <a:ext cx="3820478" cy="45339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605" tIns="40301" rIns="80605" bIns="40301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погоды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 flipV="1">
            <a:off x="6507481" y="1890608"/>
            <a:ext cx="2529208" cy="634153"/>
          </a:xfrm>
          <a:prstGeom prst="line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5911850" y="9198187"/>
            <a:ext cx="1040130" cy="311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5" y="4"/>
            <a:ext cx="12806574" cy="10796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55" tIns="32568" rIns="65155" bIns="32568" anchor="ctr"/>
          <a:lstStyle>
            <a:defPPr>
              <a:defRPr lang="ru-RU"/>
            </a:defPPr>
            <a:lvl1pPr algn="ctr" defTabSz="1271588" eaLnBrk="1" hangingPunct="1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1588" eaLnBrk="0" hangingPunct="0"/>
            <a:lvl3pPr marL="1143000" indent="-228600" defTabSz="1271588" eaLnBrk="0" hangingPunct="0"/>
            <a:lvl4pPr marL="1600200" indent="-228600" defTabSz="1271588" eaLnBrk="0" hangingPunct="0"/>
            <a:lvl5pPr marL="2057400" indent="-228600" defTabSz="1271588" eaLnBrk="0" hangingPunct="0"/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ИНФОРМАЦИОННЫЕ МАТЕРИАЛЫ ПО НИЗКИМ ТЕМПЕРАТУРАМ И ПОРЫВАМ ВЕТРА </a:t>
            </a:r>
          </a:p>
          <a:p>
            <a:r>
              <a:rPr lang="ru-RU" dirty="0"/>
              <a:t>НА ТЕРРИТОРИИ  </a:t>
            </a:r>
            <a:r>
              <a:rPr lang="ru-RU" dirty="0" smtClean="0"/>
              <a:t>ВЫСОКОГОРСКОГО </a:t>
            </a:r>
            <a:r>
              <a:rPr lang="ru-RU" dirty="0"/>
              <a:t>РАЙОНА </a:t>
            </a:r>
            <a:endParaRPr lang="ru-RU" dirty="0" smtClean="0"/>
          </a:p>
          <a:p>
            <a:r>
              <a:rPr lang="ru-RU" dirty="0" smtClean="0"/>
              <a:t>(</a:t>
            </a:r>
            <a:r>
              <a:rPr lang="ru-RU" dirty="0"/>
              <a:t>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pic>
        <p:nvPicPr>
          <p:cNvPr id="25" name="В гора зима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7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8915400" y="1890608"/>
            <a:ext cx="3829500" cy="2376592"/>
          </a:xfrm>
          <a:prstGeom prst="rect">
            <a:avLst/>
          </a:prstGeom>
        </p:spPr>
      </p:pic>
      <p:sp>
        <p:nvSpPr>
          <p:cNvPr id="26" name="Прямоугольник 25"/>
          <p:cNvSpPr/>
          <p:nvPr/>
        </p:nvSpPr>
        <p:spPr>
          <a:xfrm>
            <a:off x="8915400" y="1239699"/>
            <a:ext cx="3829500" cy="5750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999" tIns="27000" rIns="53999" bIns="2700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15400" y="6156084"/>
            <a:ext cx="3929380" cy="340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7845" y="1719290"/>
            <a:ext cx="3834992" cy="254718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3998498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800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53229</TotalTime>
  <Words>2116</Words>
  <Application>Microsoft Office PowerPoint</Application>
  <PresentationFormat>A3 (297x420 мм)</PresentationFormat>
  <Paragraphs>1020</Paragraphs>
  <Slides>24</Slides>
  <Notes>10</Notes>
  <HiddenSlides>0</HiddenSlides>
  <MMClips>4</MMClips>
  <ScaleCrop>false</ScaleCrop>
  <HeadingPairs>
    <vt:vector size="4" baseType="variant">
      <vt:variant>
        <vt:lpstr>Тема</vt:lpstr>
      </vt:variant>
      <vt:variant>
        <vt:i4>5</vt:i4>
      </vt:variant>
      <vt:variant>
        <vt:lpstr>Заголовки слайдов</vt:lpstr>
      </vt:variant>
      <vt:variant>
        <vt:i4>24</vt:i4>
      </vt:variant>
    </vt:vector>
  </HeadingPairs>
  <TitlesOfParts>
    <vt:vector size="29" baseType="lpstr">
      <vt:lpstr>Поток</vt:lpstr>
      <vt:lpstr>2_Поток</vt:lpstr>
      <vt:lpstr>3_Поток</vt:lpstr>
      <vt:lpstr>4_Поток</vt:lpstr>
      <vt:lpstr>1_Тема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галия</cp:lastModifiedBy>
  <cp:revision>3308</cp:revision>
  <cp:lastPrinted>2020-06-04T16:57:06Z</cp:lastPrinted>
  <dcterms:created xsi:type="dcterms:W3CDTF">2016-06-03T06:31:21Z</dcterms:created>
  <dcterms:modified xsi:type="dcterms:W3CDTF">2021-02-25T20:20:10Z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